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bc7405737145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3e00bf24af4061"/>
  </p:sldMasterIdLst>
  <p:sldIdLst>
    <p:sldId xmlns:r="http://schemas.openxmlformats.org/officeDocument/2006/relationships" id="256" r:id="R5d50f1317d5e429a"/>
    <p:sldId xmlns:r="http://schemas.openxmlformats.org/officeDocument/2006/relationships" id="257" r:id="R3b2aa442c72d4710"/>
    <p:sldId xmlns:r="http://schemas.openxmlformats.org/officeDocument/2006/relationships" id="258" r:id="Rd639c021d6b24c29"/>
    <p:sldId xmlns:r="http://schemas.openxmlformats.org/officeDocument/2006/relationships" id="259" r:id="R0b4c6acb11494951"/>
    <p:sldId xmlns:r="http://schemas.openxmlformats.org/officeDocument/2006/relationships" id="260" r:id="R26c8758fb94a4a9c"/>
    <p:sldId xmlns:r="http://schemas.openxmlformats.org/officeDocument/2006/relationships" id="261" r:id="R9bfe65899e164a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3e00bf24af4061" /><Relationship Type="http://schemas.openxmlformats.org/officeDocument/2006/relationships/slide" Target="/ppt/slides/slide1.xml" Id="R5d50f1317d5e429a" /><Relationship Type="http://schemas.openxmlformats.org/officeDocument/2006/relationships/slide" Target="/ppt/slides/slide2.xml" Id="R3b2aa442c72d4710" /><Relationship Type="http://schemas.openxmlformats.org/officeDocument/2006/relationships/slide" Target="/ppt/slides/slide3.xml" Id="Rd639c021d6b24c29" /><Relationship Type="http://schemas.openxmlformats.org/officeDocument/2006/relationships/slide" Target="/ppt/slides/slide4.xml" Id="R0b4c6acb11494951" /><Relationship Type="http://schemas.openxmlformats.org/officeDocument/2006/relationships/slide" Target="/ppt/slides/slide5.xml" Id="R26c8758fb94a4a9c" /><Relationship Type="http://schemas.openxmlformats.org/officeDocument/2006/relationships/slide" Target="/ppt/slides/slide6.xml" Id="R9bfe65899e164a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47eaaa7bb4c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38573dfd24735" /><Relationship Type="http://schemas.openxmlformats.org/officeDocument/2006/relationships/theme" Target="/ppt/slideMasters/theme/theme1.xml" Id="R631999ca650340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d38573dfd247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45b30b75f42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d256c627d4d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89ebe41214a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73cb33ee241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dad3954ca4a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d9c33e3d541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 MULVIK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941 987 516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