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5b7453665642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c6d5c5c9dc4590"/>
  </p:sldMasterIdLst>
  <p:sldIdLst>
    <p:sldId xmlns:r="http://schemas.openxmlformats.org/officeDocument/2006/relationships" id="256" r:id="R7b8b45d08ca54615"/>
    <p:sldId xmlns:r="http://schemas.openxmlformats.org/officeDocument/2006/relationships" id="257" r:id="R43205823cf424ab5"/>
    <p:sldId xmlns:r="http://schemas.openxmlformats.org/officeDocument/2006/relationships" id="258" r:id="R6532514ecc2549cd"/>
    <p:sldId xmlns:r="http://schemas.openxmlformats.org/officeDocument/2006/relationships" id="259" r:id="Rcb2ba36a9b4642e7"/>
    <p:sldId xmlns:r="http://schemas.openxmlformats.org/officeDocument/2006/relationships" id="260" r:id="R9e48612b9b8848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6d5c5c9dc4590" /><Relationship Type="http://schemas.openxmlformats.org/officeDocument/2006/relationships/slide" Target="/ppt/slides/slide1.xml" Id="R7b8b45d08ca54615" /><Relationship Type="http://schemas.openxmlformats.org/officeDocument/2006/relationships/slide" Target="/ppt/slides/slide2.xml" Id="R43205823cf424ab5" /><Relationship Type="http://schemas.openxmlformats.org/officeDocument/2006/relationships/slide" Target="/ppt/slides/slide3.xml" Id="R6532514ecc2549cd" /><Relationship Type="http://schemas.openxmlformats.org/officeDocument/2006/relationships/slide" Target="/ppt/slides/slide4.xml" Id="Rcb2ba36a9b4642e7" /><Relationship Type="http://schemas.openxmlformats.org/officeDocument/2006/relationships/slide" Target="/ppt/slides/slide5.xml" Id="R9e48612b9b8848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8cac29a3b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b2aac794b49a9" /><Relationship Type="http://schemas.openxmlformats.org/officeDocument/2006/relationships/theme" Target="/ppt/slideMasters/theme/theme1.xml" Id="R564da036ed94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cb2aac794b49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573eec6544f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6854fe3084e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28d83a6d145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676c8b959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20fec3778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SKIPTVET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SKIPTVET KOMMUNE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postmottak@skiptvet.kommune.no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www.skiptvet.kommune.no/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941 962 726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KOMMUNE</a:t>
            </a:r>
          </a:p>
        </p:txBody>
      </p:sp>
    </p:spTree>
  </p:cSld>
  <p:clrMapOvr>
    <a:masterClrMapping xmlns:a="http://schemas.openxmlformats.org/drawingml/2006/main"/>
  </p:clrMapOvr>
</p:sld>
</file>