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955db21ea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4413ed1db48f5"/>
  </p:sldMasterIdLst>
  <p:sldIdLst>
    <p:sldId xmlns:r="http://schemas.openxmlformats.org/officeDocument/2006/relationships" id="256" r:id="R4e4f9b7154cc44db"/>
    <p:sldId xmlns:r="http://schemas.openxmlformats.org/officeDocument/2006/relationships" id="257" r:id="Rdc87695b1d6e4704"/>
    <p:sldId xmlns:r="http://schemas.openxmlformats.org/officeDocument/2006/relationships" id="258" r:id="R4449a2eedc314401"/>
    <p:sldId xmlns:r="http://schemas.openxmlformats.org/officeDocument/2006/relationships" id="259" r:id="Rf821f358318d4fbc"/>
    <p:sldId xmlns:r="http://schemas.openxmlformats.org/officeDocument/2006/relationships" id="260" r:id="Ra51e73f1b42c4972"/>
    <p:sldId xmlns:r="http://schemas.openxmlformats.org/officeDocument/2006/relationships" id="261" r:id="R5cf7864a661540d4"/>
    <p:sldId xmlns:r="http://schemas.openxmlformats.org/officeDocument/2006/relationships" id="262" r:id="R59172c2e7730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4413ed1db48f5" /><Relationship Type="http://schemas.openxmlformats.org/officeDocument/2006/relationships/slide" Target="/ppt/slides/slide1.xml" Id="R4e4f9b7154cc44db" /><Relationship Type="http://schemas.openxmlformats.org/officeDocument/2006/relationships/slide" Target="/ppt/slides/slide2.xml" Id="Rdc87695b1d6e4704" /><Relationship Type="http://schemas.openxmlformats.org/officeDocument/2006/relationships/slide" Target="/ppt/slides/slide3.xml" Id="R4449a2eedc314401" /><Relationship Type="http://schemas.openxmlformats.org/officeDocument/2006/relationships/slide" Target="/ppt/slides/slide4.xml" Id="Rf821f358318d4fbc" /><Relationship Type="http://schemas.openxmlformats.org/officeDocument/2006/relationships/slide" Target="/ppt/slides/slide5.xml" Id="Ra51e73f1b42c4972" /><Relationship Type="http://schemas.openxmlformats.org/officeDocument/2006/relationships/slide" Target="/ppt/slides/slide6.xml" Id="R5cf7864a661540d4" /><Relationship Type="http://schemas.openxmlformats.org/officeDocument/2006/relationships/slide" Target="/ppt/slides/slide7.xml" Id="R59172c2e7730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45fc1f1da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c56f01a94050" /><Relationship Type="http://schemas.openxmlformats.org/officeDocument/2006/relationships/theme" Target="/ppt/slideMasters/theme/theme1.xml" Id="Rb65825ec0387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fc56f01a9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01dd3e89a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033c8212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18b5f25d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f57ce6972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abb63eb22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430e342e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32642be8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ALUTEC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ALUTEC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133 308 765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19 393 242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16 677 822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76 487 537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105 295 769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www.alutec.no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941 935 400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ALUTEC AS</a:t>
            </a:r>
          </a:p>
        </p:txBody>
      </p:sp>
    </p:spTree>
  </p:cSld>
  <p:clrMapOvr>
    <a:masterClrMapping xmlns:a="http://schemas.openxmlformats.org/drawingml/2006/main"/>
  </p:clrMapOvr>
</p:sld>
</file>