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71ec71a194f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1e330dd65400f"/>
  </p:sldMasterIdLst>
  <p:sldIdLst>
    <p:sldId xmlns:r="http://schemas.openxmlformats.org/officeDocument/2006/relationships" id="256" r:id="R0e3384cc2ba940c5"/>
    <p:sldId xmlns:r="http://schemas.openxmlformats.org/officeDocument/2006/relationships" id="257" r:id="R493ef87609294556"/>
    <p:sldId xmlns:r="http://schemas.openxmlformats.org/officeDocument/2006/relationships" id="258" r:id="R78d6536f7205440e"/>
    <p:sldId xmlns:r="http://schemas.openxmlformats.org/officeDocument/2006/relationships" id="259" r:id="R88edb60f04ef43ba"/>
    <p:sldId xmlns:r="http://schemas.openxmlformats.org/officeDocument/2006/relationships" id="260" r:id="R1a19cbe36e084412"/>
    <p:sldId xmlns:r="http://schemas.openxmlformats.org/officeDocument/2006/relationships" id="261" r:id="R5f48a5bde953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1e330dd65400f" /><Relationship Type="http://schemas.openxmlformats.org/officeDocument/2006/relationships/slide" Target="/ppt/slides/slide1.xml" Id="R0e3384cc2ba940c5" /><Relationship Type="http://schemas.openxmlformats.org/officeDocument/2006/relationships/slide" Target="/ppt/slides/slide2.xml" Id="R493ef87609294556" /><Relationship Type="http://schemas.openxmlformats.org/officeDocument/2006/relationships/slide" Target="/ppt/slides/slide3.xml" Id="R78d6536f7205440e" /><Relationship Type="http://schemas.openxmlformats.org/officeDocument/2006/relationships/slide" Target="/ppt/slides/slide4.xml" Id="R88edb60f04ef43ba" /><Relationship Type="http://schemas.openxmlformats.org/officeDocument/2006/relationships/slide" Target="/ppt/slides/slide5.xml" Id="R1a19cbe36e084412" /><Relationship Type="http://schemas.openxmlformats.org/officeDocument/2006/relationships/slide" Target="/ppt/slides/slide6.xml" Id="R5f48a5bde953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f38c95b2242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4ae510dc04889" /><Relationship Type="http://schemas.openxmlformats.org/officeDocument/2006/relationships/theme" Target="/ppt/slideMasters/theme/theme1.xml" Id="R25a5fb5d5cc0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4ae510dc0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f5389dfba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8f69fdd9c4a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23bee6284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f9ed1adf4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cd67a73ab4a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fd7ea756448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SAMEMISJON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SAMEMISJON ble etablert [år] og holder til i Nordkjosbotn.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4 578 586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−1 682 980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33 547 459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34 756 071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Roffaveien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9040 Nordkjosbotn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47 61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hovedkontoret@samemisjonen.no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www.samemisjonen.no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941 897 266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