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1687b1aadd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e738b92c094a1c"/>
  </p:sldMasterIdLst>
  <p:sldIdLst>
    <p:sldId xmlns:r="http://schemas.openxmlformats.org/officeDocument/2006/relationships" id="256" r:id="Rd83645a5c1c548f7"/>
    <p:sldId xmlns:r="http://schemas.openxmlformats.org/officeDocument/2006/relationships" id="257" r:id="R6d33d1b971f34ba7"/>
    <p:sldId xmlns:r="http://schemas.openxmlformats.org/officeDocument/2006/relationships" id="258" r:id="Rdc7593ceaa354451"/>
    <p:sldId xmlns:r="http://schemas.openxmlformats.org/officeDocument/2006/relationships" id="259" r:id="R6fc3517ad9c24f2a"/>
    <p:sldId xmlns:r="http://schemas.openxmlformats.org/officeDocument/2006/relationships" id="260" r:id="Rb0726011ff8e400c"/>
    <p:sldId xmlns:r="http://schemas.openxmlformats.org/officeDocument/2006/relationships" id="261" r:id="Ra61681e0c6724088"/>
    <p:sldId xmlns:r="http://schemas.openxmlformats.org/officeDocument/2006/relationships" id="262" r:id="R734c183f923c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e738b92c094a1c" /><Relationship Type="http://schemas.openxmlformats.org/officeDocument/2006/relationships/slide" Target="/ppt/slides/slide1.xml" Id="Rd83645a5c1c548f7" /><Relationship Type="http://schemas.openxmlformats.org/officeDocument/2006/relationships/slide" Target="/ppt/slides/slide2.xml" Id="R6d33d1b971f34ba7" /><Relationship Type="http://schemas.openxmlformats.org/officeDocument/2006/relationships/slide" Target="/ppt/slides/slide3.xml" Id="Rdc7593ceaa354451" /><Relationship Type="http://schemas.openxmlformats.org/officeDocument/2006/relationships/slide" Target="/ppt/slides/slide4.xml" Id="R6fc3517ad9c24f2a" /><Relationship Type="http://schemas.openxmlformats.org/officeDocument/2006/relationships/slide" Target="/ppt/slides/slide5.xml" Id="Rb0726011ff8e400c" /><Relationship Type="http://schemas.openxmlformats.org/officeDocument/2006/relationships/slide" Target="/ppt/slides/slide6.xml" Id="Ra61681e0c6724088" /><Relationship Type="http://schemas.openxmlformats.org/officeDocument/2006/relationships/slide" Target="/ppt/slides/slide7.xml" Id="R734c183f923c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58dcb34f3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3db5dbc4843a9" /><Relationship Type="http://schemas.openxmlformats.org/officeDocument/2006/relationships/theme" Target="/ppt/slideMasters/theme/theme1.xml" Id="R022c47bf5f3c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3db5dbc48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fdbddb4f43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c791a600446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976524344e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71986003f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57d8efea441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50b45cc374a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8452d590d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130 039 193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13 615 818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39 676 708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An-Magrittsvei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post@roroshotell.no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941 637 442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AS</a:t>
            </a:r>
          </a:p>
        </p:txBody>
      </p:sp>
    </p:spTree>
  </p:cSld>
  <p:clrMapOvr>
    <a:masterClrMapping xmlns:a="http://schemas.openxmlformats.org/drawingml/2006/main"/>
  </p:clrMapOvr>
</p:sld>
</file>