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2b473937e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06397d42c4bf3"/>
  </p:sldMasterIdLst>
  <p:sldIdLst>
    <p:sldId xmlns:r="http://schemas.openxmlformats.org/officeDocument/2006/relationships" id="256" r:id="R91acea969ad34c62"/>
    <p:sldId xmlns:r="http://schemas.openxmlformats.org/officeDocument/2006/relationships" id="257" r:id="Re466542f620b474d"/>
    <p:sldId xmlns:r="http://schemas.openxmlformats.org/officeDocument/2006/relationships" id="258" r:id="Re100b69594704837"/>
    <p:sldId xmlns:r="http://schemas.openxmlformats.org/officeDocument/2006/relationships" id="259" r:id="Rc8ac15c4b608426b"/>
    <p:sldId xmlns:r="http://schemas.openxmlformats.org/officeDocument/2006/relationships" id="260" r:id="R2b3c695ae3c64c46"/>
    <p:sldId xmlns:r="http://schemas.openxmlformats.org/officeDocument/2006/relationships" id="261" r:id="R0f22b00f70a3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06397d42c4bf3" /><Relationship Type="http://schemas.openxmlformats.org/officeDocument/2006/relationships/slide" Target="/ppt/slides/slide1.xml" Id="R91acea969ad34c62" /><Relationship Type="http://schemas.openxmlformats.org/officeDocument/2006/relationships/slide" Target="/ppt/slides/slide2.xml" Id="Re466542f620b474d" /><Relationship Type="http://schemas.openxmlformats.org/officeDocument/2006/relationships/slide" Target="/ppt/slides/slide3.xml" Id="Re100b69594704837" /><Relationship Type="http://schemas.openxmlformats.org/officeDocument/2006/relationships/slide" Target="/ppt/slides/slide4.xml" Id="Rc8ac15c4b608426b" /><Relationship Type="http://schemas.openxmlformats.org/officeDocument/2006/relationships/slide" Target="/ppt/slides/slide5.xml" Id="R2b3c695ae3c64c46" /><Relationship Type="http://schemas.openxmlformats.org/officeDocument/2006/relationships/slide" Target="/ppt/slides/slide6.xml" Id="R0f22b00f70a3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01f0fe887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7eae8ca4448c" /><Relationship Type="http://schemas.openxmlformats.org/officeDocument/2006/relationships/theme" Target="/ppt/slideMasters/theme/theme1.xml" Id="R0c3be869b737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e7eae8ca4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a0912b2f4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9ece8e43c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1ea54c786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b73c4ae7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5487dfc5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4870b763c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