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a94d80b62e40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6f2a49350249ca"/>
  </p:sldMasterIdLst>
  <p:sldIdLst>
    <p:sldId xmlns:r="http://schemas.openxmlformats.org/officeDocument/2006/relationships" id="256" r:id="Rdf0095f8c2f34d09"/>
    <p:sldId xmlns:r="http://schemas.openxmlformats.org/officeDocument/2006/relationships" id="257" r:id="R54fd7ec7f78243c9"/>
    <p:sldId xmlns:r="http://schemas.openxmlformats.org/officeDocument/2006/relationships" id="258" r:id="R1305711328a745a7"/>
    <p:sldId xmlns:r="http://schemas.openxmlformats.org/officeDocument/2006/relationships" id="259" r:id="R855e317816c445f0"/>
    <p:sldId xmlns:r="http://schemas.openxmlformats.org/officeDocument/2006/relationships" id="260" r:id="R3b56b5b727eb4efe"/>
    <p:sldId xmlns:r="http://schemas.openxmlformats.org/officeDocument/2006/relationships" id="261" r:id="Ra462926eca8d4cae"/>
    <p:sldId xmlns:r="http://schemas.openxmlformats.org/officeDocument/2006/relationships" id="262" r:id="Recc210996d0a43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6f2a49350249ca" /><Relationship Type="http://schemas.openxmlformats.org/officeDocument/2006/relationships/slide" Target="/ppt/slides/slide1.xml" Id="Rdf0095f8c2f34d09" /><Relationship Type="http://schemas.openxmlformats.org/officeDocument/2006/relationships/slide" Target="/ppt/slides/slide2.xml" Id="R54fd7ec7f78243c9" /><Relationship Type="http://schemas.openxmlformats.org/officeDocument/2006/relationships/slide" Target="/ppt/slides/slide3.xml" Id="R1305711328a745a7" /><Relationship Type="http://schemas.openxmlformats.org/officeDocument/2006/relationships/slide" Target="/ppt/slides/slide4.xml" Id="R855e317816c445f0" /><Relationship Type="http://schemas.openxmlformats.org/officeDocument/2006/relationships/slide" Target="/ppt/slides/slide5.xml" Id="R3b56b5b727eb4efe" /><Relationship Type="http://schemas.openxmlformats.org/officeDocument/2006/relationships/slide" Target="/ppt/slides/slide6.xml" Id="Ra462926eca8d4cae" /><Relationship Type="http://schemas.openxmlformats.org/officeDocument/2006/relationships/slide" Target="/ppt/slides/slide7.xml" Id="Recc210996d0a43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eb234d0ed247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62bb916c04223" /><Relationship Type="http://schemas.openxmlformats.org/officeDocument/2006/relationships/theme" Target="/ppt/slideMasters/theme/theme1.xml" Id="R92cadc1cac1b4e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362bb916c042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a22de4fb94f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f923ce7e84f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936a73c9648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a7db5343644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34520b2e748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970d95edf44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7aea372fb41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FRETLAND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BYGG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17 744 175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2 658 907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2 253 111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5 832 401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9 952 264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EIGEDOM AS  –  21,1 %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BRUGRAND TERJE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JAN OLAV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GRØNDAL HANS TORE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NEDREHEGG BJARNE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BYGG AS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Monsemarki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79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terje@fretland-bygg.no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941 511 732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