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7eb72e86c84b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e1e0bd0c484b10"/>
  </p:sldMasterIdLst>
  <p:sldIdLst>
    <p:sldId xmlns:r="http://schemas.openxmlformats.org/officeDocument/2006/relationships" id="256" r:id="Rf851c7c1254447c7"/>
    <p:sldId xmlns:r="http://schemas.openxmlformats.org/officeDocument/2006/relationships" id="257" r:id="R3720a64020174295"/>
    <p:sldId xmlns:r="http://schemas.openxmlformats.org/officeDocument/2006/relationships" id="258" r:id="R24b8a20c856c47c2"/>
    <p:sldId xmlns:r="http://schemas.openxmlformats.org/officeDocument/2006/relationships" id="259" r:id="R7f0d08d7b65d40b2"/>
    <p:sldId xmlns:r="http://schemas.openxmlformats.org/officeDocument/2006/relationships" id="260" r:id="R17e7507584474ec9"/>
    <p:sldId xmlns:r="http://schemas.openxmlformats.org/officeDocument/2006/relationships" id="261" r:id="Rf378fff832b045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1e0bd0c484b10" /><Relationship Type="http://schemas.openxmlformats.org/officeDocument/2006/relationships/slide" Target="/ppt/slides/slide1.xml" Id="Rf851c7c1254447c7" /><Relationship Type="http://schemas.openxmlformats.org/officeDocument/2006/relationships/slide" Target="/ppt/slides/slide2.xml" Id="R3720a64020174295" /><Relationship Type="http://schemas.openxmlformats.org/officeDocument/2006/relationships/slide" Target="/ppt/slides/slide3.xml" Id="R24b8a20c856c47c2" /><Relationship Type="http://schemas.openxmlformats.org/officeDocument/2006/relationships/slide" Target="/ppt/slides/slide4.xml" Id="R7f0d08d7b65d40b2" /><Relationship Type="http://schemas.openxmlformats.org/officeDocument/2006/relationships/slide" Target="/ppt/slides/slide5.xml" Id="R17e7507584474ec9" /><Relationship Type="http://schemas.openxmlformats.org/officeDocument/2006/relationships/slide" Target="/ppt/slides/slide6.xml" Id="Rf378fff832b045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c02deacfb47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32bece3c34d4e" /><Relationship Type="http://schemas.openxmlformats.org/officeDocument/2006/relationships/theme" Target="/ppt/slideMasters/theme/theme1.xml" Id="Rd5ed50a76f12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932bece3c34d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8844b75fc4c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62b4634fa4a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238e8c24c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1eb5d613a47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73fca34d74e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1ddc7ca284d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FRETLAND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Monsemarki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79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terje@fretland-bygg.no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941 511 732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FRETLAND BYGG AS</a:t>
            </a:r>
          </a:p>
        </p:txBody>
      </p:sp>
    </p:spTree>
  </p:cSld>
  <p:clrMapOvr>
    <a:masterClrMapping xmlns:a="http://schemas.openxmlformats.org/drawingml/2006/main"/>
  </p:clrMapOvr>
</p:sld>
</file>