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0d98dfd784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f9b5a84531455f"/>
  </p:sldMasterIdLst>
  <p:sldIdLst>
    <p:sldId xmlns:r="http://schemas.openxmlformats.org/officeDocument/2006/relationships" id="256" r:id="R735f6df879ef4bac"/>
    <p:sldId xmlns:r="http://schemas.openxmlformats.org/officeDocument/2006/relationships" id="257" r:id="R7bf17a07e45d4cee"/>
    <p:sldId xmlns:r="http://schemas.openxmlformats.org/officeDocument/2006/relationships" id="258" r:id="R9d1ed7a7586f4f2d"/>
    <p:sldId xmlns:r="http://schemas.openxmlformats.org/officeDocument/2006/relationships" id="259" r:id="R58e224dbf1524c24"/>
    <p:sldId xmlns:r="http://schemas.openxmlformats.org/officeDocument/2006/relationships" id="260" r:id="Rab5f23a6381a4b97"/>
    <p:sldId xmlns:r="http://schemas.openxmlformats.org/officeDocument/2006/relationships" id="261" r:id="R3dffb0a4f4f94f6f"/>
    <p:sldId xmlns:r="http://schemas.openxmlformats.org/officeDocument/2006/relationships" id="262" r:id="R2aa1f642495b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9b5a84531455f" /><Relationship Type="http://schemas.openxmlformats.org/officeDocument/2006/relationships/slide" Target="/ppt/slides/slide1.xml" Id="R735f6df879ef4bac" /><Relationship Type="http://schemas.openxmlformats.org/officeDocument/2006/relationships/slide" Target="/ppt/slides/slide2.xml" Id="R7bf17a07e45d4cee" /><Relationship Type="http://schemas.openxmlformats.org/officeDocument/2006/relationships/slide" Target="/ppt/slides/slide3.xml" Id="R9d1ed7a7586f4f2d" /><Relationship Type="http://schemas.openxmlformats.org/officeDocument/2006/relationships/slide" Target="/ppt/slides/slide4.xml" Id="R58e224dbf1524c24" /><Relationship Type="http://schemas.openxmlformats.org/officeDocument/2006/relationships/slide" Target="/ppt/slides/slide5.xml" Id="Rab5f23a6381a4b97" /><Relationship Type="http://schemas.openxmlformats.org/officeDocument/2006/relationships/slide" Target="/ppt/slides/slide6.xml" Id="R3dffb0a4f4f94f6f" /><Relationship Type="http://schemas.openxmlformats.org/officeDocument/2006/relationships/slide" Target="/ppt/slides/slide7.xml" Id="R2aa1f642495b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7b8bc81d748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cc7ed24cd4ef2" /><Relationship Type="http://schemas.openxmlformats.org/officeDocument/2006/relationships/theme" Target="/ppt/slideMasters/theme/theme1.xml" Id="R1134e79c47f8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4cc7ed24cd4e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6b590da41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2561c673a4b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59f0141d0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1a4b6368f44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cac74590d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14a1235204d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7045db3be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JA-DATA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JA-DATA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1 143 987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EILERTSEN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61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post@ja-data.no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941 477 941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