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136489143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8fd4231114409"/>
  </p:sldMasterIdLst>
  <p:sldIdLst>
    <p:sldId xmlns:r="http://schemas.openxmlformats.org/officeDocument/2006/relationships" id="256" r:id="R0764c8f9c91e49b1"/>
    <p:sldId xmlns:r="http://schemas.openxmlformats.org/officeDocument/2006/relationships" id="257" r:id="R09251ad73665426f"/>
    <p:sldId xmlns:r="http://schemas.openxmlformats.org/officeDocument/2006/relationships" id="258" r:id="Rde30660ef4654895"/>
    <p:sldId xmlns:r="http://schemas.openxmlformats.org/officeDocument/2006/relationships" id="259" r:id="R23b95aaed41a4548"/>
    <p:sldId xmlns:r="http://schemas.openxmlformats.org/officeDocument/2006/relationships" id="260" r:id="R7bba42c851734f6d"/>
    <p:sldId xmlns:r="http://schemas.openxmlformats.org/officeDocument/2006/relationships" id="261" r:id="R8be3764cd7494e18"/>
    <p:sldId xmlns:r="http://schemas.openxmlformats.org/officeDocument/2006/relationships" id="262" r:id="R0fc76cfb3a22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8fd4231114409" /><Relationship Type="http://schemas.openxmlformats.org/officeDocument/2006/relationships/slide" Target="/ppt/slides/slide1.xml" Id="R0764c8f9c91e49b1" /><Relationship Type="http://schemas.openxmlformats.org/officeDocument/2006/relationships/slide" Target="/ppt/slides/slide2.xml" Id="R09251ad73665426f" /><Relationship Type="http://schemas.openxmlformats.org/officeDocument/2006/relationships/slide" Target="/ppt/slides/slide3.xml" Id="Rde30660ef4654895" /><Relationship Type="http://schemas.openxmlformats.org/officeDocument/2006/relationships/slide" Target="/ppt/slides/slide4.xml" Id="R23b95aaed41a4548" /><Relationship Type="http://schemas.openxmlformats.org/officeDocument/2006/relationships/slide" Target="/ppt/slides/slide5.xml" Id="R7bba42c851734f6d" /><Relationship Type="http://schemas.openxmlformats.org/officeDocument/2006/relationships/slide" Target="/ppt/slides/slide6.xml" Id="R8be3764cd7494e18" /><Relationship Type="http://schemas.openxmlformats.org/officeDocument/2006/relationships/slide" Target="/ppt/slides/slide7.xml" Id="R0fc76cfb3a22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2f901323f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93f2413c4914" /><Relationship Type="http://schemas.openxmlformats.org/officeDocument/2006/relationships/theme" Target="/ppt/slideMasters/theme/theme1.xml" Id="Rd6e4bb4cf4ed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893f2413c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cfdc3599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c20b67d1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d85168a7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f9b4943e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42758090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f913dae6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76df9593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