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fc54e642a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40b5e835745d6"/>
  </p:sldMasterIdLst>
  <p:sldIdLst>
    <p:sldId xmlns:r="http://schemas.openxmlformats.org/officeDocument/2006/relationships" id="256" r:id="R9fe2852dceea4c97"/>
    <p:sldId xmlns:r="http://schemas.openxmlformats.org/officeDocument/2006/relationships" id="257" r:id="R30d457adb5a34de5"/>
    <p:sldId xmlns:r="http://schemas.openxmlformats.org/officeDocument/2006/relationships" id="258" r:id="Rec819c5447b144f1"/>
    <p:sldId xmlns:r="http://schemas.openxmlformats.org/officeDocument/2006/relationships" id="259" r:id="R91f6559855f34bd9"/>
    <p:sldId xmlns:r="http://schemas.openxmlformats.org/officeDocument/2006/relationships" id="260" r:id="Rb5758363dd1c4d90"/>
    <p:sldId xmlns:r="http://schemas.openxmlformats.org/officeDocument/2006/relationships" id="261" r:id="R262010518b9b4ca8"/>
    <p:sldId xmlns:r="http://schemas.openxmlformats.org/officeDocument/2006/relationships" id="262" r:id="R064ef068bfe3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40b5e835745d6" /><Relationship Type="http://schemas.openxmlformats.org/officeDocument/2006/relationships/slide" Target="/ppt/slides/slide1.xml" Id="R9fe2852dceea4c97" /><Relationship Type="http://schemas.openxmlformats.org/officeDocument/2006/relationships/slide" Target="/ppt/slides/slide2.xml" Id="R30d457adb5a34de5" /><Relationship Type="http://schemas.openxmlformats.org/officeDocument/2006/relationships/slide" Target="/ppt/slides/slide3.xml" Id="Rec819c5447b144f1" /><Relationship Type="http://schemas.openxmlformats.org/officeDocument/2006/relationships/slide" Target="/ppt/slides/slide4.xml" Id="R91f6559855f34bd9" /><Relationship Type="http://schemas.openxmlformats.org/officeDocument/2006/relationships/slide" Target="/ppt/slides/slide5.xml" Id="Rb5758363dd1c4d90" /><Relationship Type="http://schemas.openxmlformats.org/officeDocument/2006/relationships/slide" Target="/ppt/slides/slide6.xml" Id="R262010518b9b4ca8" /><Relationship Type="http://schemas.openxmlformats.org/officeDocument/2006/relationships/slide" Target="/ppt/slides/slide7.xml" Id="R064ef068bfe3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3d6df0ee3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392588cf42db" /><Relationship Type="http://schemas.openxmlformats.org/officeDocument/2006/relationships/theme" Target="/ppt/slideMasters/theme/theme1.xml" Id="R07d4d6799643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5392588cf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1b1769eb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34c3a4781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cf8658303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7e500a7b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6209fac5e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29505ab9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e57e2333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SYSTEM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VERA  –  45,5 %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