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151d46e16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b602d7a13d4e21"/>
  </p:sldMasterIdLst>
  <p:sldIdLst>
    <p:sldId xmlns:r="http://schemas.openxmlformats.org/officeDocument/2006/relationships" id="256" r:id="R8ca290d82f004bae"/>
    <p:sldId xmlns:r="http://schemas.openxmlformats.org/officeDocument/2006/relationships" id="257" r:id="Rc0af14384b4c455e"/>
    <p:sldId xmlns:r="http://schemas.openxmlformats.org/officeDocument/2006/relationships" id="258" r:id="Re54391f3ae1d48e8"/>
    <p:sldId xmlns:r="http://schemas.openxmlformats.org/officeDocument/2006/relationships" id="259" r:id="R3302727e8b2646fb"/>
    <p:sldId xmlns:r="http://schemas.openxmlformats.org/officeDocument/2006/relationships" id="260" r:id="R2e18066248a149f8"/>
    <p:sldId xmlns:r="http://schemas.openxmlformats.org/officeDocument/2006/relationships" id="261" r:id="Rc6a0a1b6dc35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602d7a13d4e21" /><Relationship Type="http://schemas.openxmlformats.org/officeDocument/2006/relationships/slide" Target="/ppt/slides/slide1.xml" Id="R8ca290d82f004bae" /><Relationship Type="http://schemas.openxmlformats.org/officeDocument/2006/relationships/slide" Target="/ppt/slides/slide2.xml" Id="Rc0af14384b4c455e" /><Relationship Type="http://schemas.openxmlformats.org/officeDocument/2006/relationships/slide" Target="/ppt/slides/slide3.xml" Id="Re54391f3ae1d48e8" /><Relationship Type="http://schemas.openxmlformats.org/officeDocument/2006/relationships/slide" Target="/ppt/slides/slide4.xml" Id="R3302727e8b2646fb" /><Relationship Type="http://schemas.openxmlformats.org/officeDocument/2006/relationships/slide" Target="/ppt/slides/slide5.xml" Id="R2e18066248a149f8" /><Relationship Type="http://schemas.openxmlformats.org/officeDocument/2006/relationships/slide" Target="/ppt/slides/slide6.xml" Id="Rc6a0a1b6dc35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9e99ed8fd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0cb5785f4482" /><Relationship Type="http://schemas.openxmlformats.org/officeDocument/2006/relationships/theme" Target="/ppt/slideMasters/theme/theme1.xml" Id="Rb8ef684517b2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a0cb5785f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c9ea99ca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f5fa2f16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2e57f503d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cd0b8d6f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d077e7ba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f272f8304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941 361 374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