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9d3dc902384e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c5a8776784ae1"/>
  </p:sldMasterIdLst>
  <p:sldIdLst>
    <p:sldId xmlns:r="http://schemas.openxmlformats.org/officeDocument/2006/relationships" id="256" r:id="R5d92cd9ed5f448c9"/>
    <p:sldId xmlns:r="http://schemas.openxmlformats.org/officeDocument/2006/relationships" id="257" r:id="Rad3e366976ea4048"/>
    <p:sldId xmlns:r="http://schemas.openxmlformats.org/officeDocument/2006/relationships" id="258" r:id="Rf16c14e708874088"/>
    <p:sldId xmlns:r="http://schemas.openxmlformats.org/officeDocument/2006/relationships" id="259" r:id="R79d03e652f604109"/>
    <p:sldId xmlns:r="http://schemas.openxmlformats.org/officeDocument/2006/relationships" id="260" r:id="R271d04b8ccfa4861"/>
    <p:sldId xmlns:r="http://schemas.openxmlformats.org/officeDocument/2006/relationships" id="261" r:id="R54a49a1edb17450f"/>
    <p:sldId xmlns:r="http://schemas.openxmlformats.org/officeDocument/2006/relationships" id="262" r:id="Rd01d33b856c94d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c5a8776784ae1" /><Relationship Type="http://schemas.openxmlformats.org/officeDocument/2006/relationships/slide" Target="/ppt/slides/slide1.xml" Id="R5d92cd9ed5f448c9" /><Relationship Type="http://schemas.openxmlformats.org/officeDocument/2006/relationships/slide" Target="/ppt/slides/slide2.xml" Id="Rad3e366976ea4048" /><Relationship Type="http://schemas.openxmlformats.org/officeDocument/2006/relationships/slide" Target="/ppt/slides/slide3.xml" Id="Rf16c14e708874088" /><Relationship Type="http://schemas.openxmlformats.org/officeDocument/2006/relationships/slide" Target="/ppt/slides/slide4.xml" Id="R79d03e652f604109" /><Relationship Type="http://schemas.openxmlformats.org/officeDocument/2006/relationships/slide" Target="/ppt/slides/slide5.xml" Id="R271d04b8ccfa4861" /><Relationship Type="http://schemas.openxmlformats.org/officeDocument/2006/relationships/slide" Target="/ppt/slides/slide6.xml" Id="R54a49a1edb17450f" /><Relationship Type="http://schemas.openxmlformats.org/officeDocument/2006/relationships/slide" Target="/ppt/slides/slide7.xml" Id="Rd01d33b856c94d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c522742e148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19917948f4613" /><Relationship Type="http://schemas.openxmlformats.org/officeDocument/2006/relationships/theme" Target="/ppt/slideMasters/theme/theme1.xml" Id="R14ce67625e02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19917948f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e59fb7080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416763a4a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6bf6eb725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4bccdaf8f4e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1535703c4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86ab308ec43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8560ac997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3 040 040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−5 472 174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−4 105 262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269 337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TOTLAND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19 14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941 139 876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