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d4bb4b44b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4548542a944b8"/>
  </p:sldMasterIdLst>
  <p:sldIdLst>
    <p:sldId xmlns:r="http://schemas.openxmlformats.org/officeDocument/2006/relationships" id="256" r:id="Rc19ccb0fe57f457d"/>
    <p:sldId xmlns:r="http://schemas.openxmlformats.org/officeDocument/2006/relationships" id="257" r:id="Rd209588038b744ae"/>
    <p:sldId xmlns:r="http://schemas.openxmlformats.org/officeDocument/2006/relationships" id="258" r:id="R2babc7b5fee644e0"/>
    <p:sldId xmlns:r="http://schemas.openxmlformats.org/officeDocument/2006/relationships" id="259" r:id="Raeac311e25904a1f"/>
    <p:sldId xmlns:r="http://schemas.openxmlformats.org/officeDocument/2006/relationships" id="260" r:id="R3eff9771984c451f"/>
    <p:sldId xmlns:r="http://schemas.openxmlformats.org/officeDocument/2006/relationships" id="261" r:id="Rd33dfd494dfe4c50"/>
    <p:sldId xmlns:r="http://schemas.openxmlformats.org/officeDocument/2006/relationships" id="262" r:id="R3de951ebffb1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4548542a944b8" /><Relationship Type="http://schemas.openxmlformats.org/officeDocument/2006/relationships/slide" Target="/ppt/slides/slide1.xml" Id="Rc19ccb0fe57f457d" /><Relationship Type="http://schemas.openxmlformats.org/officeDocument/2006/relationships/slide" Target="/ppt/slides/slide2.xml" Id="Rd209588038b744ae" /><Relationship Type="http://schemas.openxmlformats.org/officeDocument/2006/relationships/slide" Target="/ppt/slides/slide3.xml" Id="R2babc7b5fee644e0" /><Relationship Type="http://schemas.openxmlformats.org/officeDocument/2006/relationships/slide" Target="/ppt/slides/slide4.xml" Id="Raeac311e25904a1f" /><Relationship Type="http://schemas.openxmlformats.org/officeDocument/2006/relationships/slide" Target="/ppt/slides/slide5.xml" Id="R3eff9771984c451f" /><Relationship Type="http://schemas.openxmlformats.org/officeDocument/2006/relationships/slide" Target="/ppt/slides/slide6.xml" Id="Rd33dfd494dfe4c50" /><Relationship Type="http://schemas.openxmlformats.org/officeDocument/2006/relationships/slide" Target="/ppt/slides/slide7.xml" Id="R3de951ebffb1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9da2c69464c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68364e90a44c5" /><Relationship Type="http://schemas.openxmlformats.org/officeDocument/2006/relationships/theme" Target="/ppt/slideMasters/theme/theme1.xml" Id="R85f8ca0b9da1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68364e90a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73f26c45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9b9506c1044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358174e12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337e7f3f1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903b13ae3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c076b2dce44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7c40b100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