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47d924fe5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7e7236c6a44c9"/>
  </p:sldMasterIdLst>
  <p:sldIdLst>
    <p:sldId xmlns:r="http://schemas.openxmlformats.org/officeDocument/2006/relationships" id="256" r:id="Rb506207ebb384950"/>
    <p:sldId xmlns:r="http://schemas.openxmlformats.org/officeDocument/2006/relationships" id="257" r:id="R1f0338a2e89a47fc"/>
    <p:sldId xmlns:r="http://schemas.openxmlformats.org/officeDocument/2006/relationships" id="258" r:id="R786f19e06d3e426d"/>
    <p:sldId xmlns:r="http://schemas.openxmlformats.org/officeDocument/2006/relationships" id="259" r:id="Rff0f59dafa064f1b"/>
    <p:sldId xmlns:r="http://schemas.openxmlformats.org/officeDocument/2006/relationships" id="260" r:id="R492c490a91b640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7e7236c6a44c9" /><Relationship Type="http://schemas.openxmlformats.org/officeDocument/2006/relationships/slide" Target="/ppt/slides/slide1.xml" Id="Rb506207ebb384950" /><Relationship Type="http://schemas.openxmlformats.org/officeDocument/2006/relationships/slide" Target="/ppt/slides/slide2.xml" Id="R1f0338a2e89a47fc" /><Relationship Type="http://schemas.openxmlformats.org/officeDocument/2006/relationships/slide" Target="/ppt/slides/slide3.xml" Id="R786f19e06d3e426d" /><Relationship Type="http://schemas.openxmlformats.org/officeDocument/2006/relationships/slide" Target="/ppt/slides/slide4.xml" Id="Rff0f59dafa064f1b" /><Relationship Type="http://schemas.openxmlformats.org/officeDocument/2006/relationships/slide" Target="/ppt/slides/slide5.xml" Id="R492c490a91b640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cdd4ad1f7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a85039afd44f1" /><Relationship Type="http://schemas.openxmlformats.org/officeDocument/2006/relationships/theme" Target="/ppt/slideMasters/theme/theme1.xml" Id="Rf9679b7e77cc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a85039afd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67ba7ef9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d7214757c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150bc0bc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2b7dacd1c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b2db06ec9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FLESBERG KOMMUNE ble etablert [år] og holder til i Lampeland.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3623 Lampeland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postmottak@flesberg.kommune.no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940 898 862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