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b60cac435b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277ef020cc49bf"/>
  </p:sldMasterIdLst>
  <p:sldIdLst>
    <p:sldId xmlns:r="http://schemas.openxmlformats.org/officeDocument/2006/relationships" id="256" r:id="Rb21d790a2b8043b2"/>
    <p:sldId xmlns:r="http://schemas.openxmlformats.org/officeDocument/2006/relationships" id="257" r:id="R2b469732e7a44347"/>
    <p:sldId xmlns:r="http://schemas.openxmlformats.org/officeDocument/2006/relationships" id="258" r:id="R65fe6fe2632f4141"/>
    <p:sldId xmlns:r="http://schemas.openxmlformats.org/officeDocument/2006/relationships" id="259" r:id="R59ec7d6359b44723"/>
    <p:sldId xmlns:r="http://schemas.openxmlformats.org/officeDocument/2006/relationships" id="260" r:id="R2ebeaaf463704b2e"/>
    <p:sldId xmlns:r="http://schemas.openxmlformats.org/officeDocument/2006/relationships" id="261" r:id="R8e486eab2d97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77ef020cc49bf" /><Relationship Type="http://schemas.openxmlformats.org/officeDocument/2006/relationships/slide" Target="/ppt/slides/slide1.xml" Id="Rb21d790a2b8043b2" /><Relationship Type="http://schemas.openxmlformats.org/officeDocument/2006/relationships/slide" Target="/ppt/slides/slide2.xml" Id="R2b469732e7a44347" /><Relationship Type="http://schemas.openxmlformats.org/officeDocument/2006/relationships/slide" Target="/ppt/slides/slide3.xml" Id="R65fe6fe2632f4141" /><Relationship Type="http://schemas.openxmlformats.org/officeDocument/2006/relationships/slide" Target="/ppt/slides/slide4.xml" Id="R59ec7d6359b44723" /><Relationship Type="http://schemas.openxmlformats.org/officeDocument/2006/relationships/slide" Target="/ppt/slides/slide5.xml" Id="R2ebeaaf463704b2e" /><Relationship Type="http://schemas.openxmlformats.org/officeDocument/2006/relationships/slide" Target="/ppt/slides/slide6.xml" Id="R8e486eab2d97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e175215c24c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50e8ea8214966" /><Relationship Type="http://schemas.openxmlformats.org/officeDocument/2006/relationships/theme" Target="/ppt/slideMasters/theme/theme1.xml" Id="R406b2d3685bb4a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50e8ea82149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717bf73da43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3bde91848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5a0d94700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17bd5da1f4d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4f4cc0b454f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26802d5a1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FLESBERG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3623 Lampeland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02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postmottak@flesberg.kommune.no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www.flesberg.kommune.no/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940 898 862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KOMMUNE</a:t>
            </a:r>
          </a:p>
        </p:txBody>
      </p:sp>
    </p:spTree>
  </p:cSld>
  <p:clrMapOvr>
    <a:masterClrMapping xmlns:a="http://schemas.openxmlformats.org/drawingml/2006/main"/>
  </p:clrMapOvr>
</p:sld>
</file>