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7b38c05da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f2c7d3c534ae2"/>
  </p:sldMasterIdLst>
  <p:sldIdLst>
    <p:sldId xmlns:r="http://schemas.openxmlformats.org/officeDocument/2006/relationships" id="256" r:id="R35d00278f2944abf"/>
    <p:sldId xmlns:r="http://schemas.openxmlformats.org/officeDocument/2006/relationships" id="257" r:id="R3b04fed74fb84d58"/>
    <p:sldId xmlns:r="http://schemas.openxmlformats.org/officeDocument/2006/relationships" id="258" r:id="R8df069b3c931420c"/>
    <p:sldId xmlns:r="http://schemas.openxmlformats.org/officeDocument/2006/relationships" id="259" r:id="R401aec3819304922"/>
    <p:sldId xmlns:r="http://schemas.openxmlformats.org/officeDocument/2006/relationships" id="260" r:id="R5e5f962d4acf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f2c7d3c534ae2" /><Relationship Type="http://schemas.openxmlformats.org/officeDocument/2006/relationships/slide" Target="/ppt/slides/slide1.xml" Id="R35d00278f2944abf" /><Relationship Type="http://schemas.openxmlformats.org/officeDocument/2006/relationships/slide" Target="/ppt/slides/slide2.xml" Id="R3b04fed74fb84d58" /><Relationship Type="http://schemas.openxmlformats.org/officeDocument/2006/relationships/slide" Target="/ppt/slides/slide3.xml" Id="R8df069b3c931420c" /><Relationship Type="http://schemas.openxmlformats.org/officeDocument/2006/relationships/slide" Target="/ppt/slides/slide4.xml" Id="R401aec3819304922" /><Relationship Type="http://schemas.openxmlformats.org/officeDocument/2006/relationships/slide" Target="/ppt/slides/slide5.xml" Id="R5e5f962d4acf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d41896b54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4ff445d74104" /><Relationship Type="http://schemas.openxmlformats.org/officeDocument/2006/relationships/theme" Target="/ppt/slideMasters/theme/theme1.xml" Id="R80eabd4ac17d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84ff445d7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0b223c285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8b5c90c03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e859e564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59277fe18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56ad9ce1e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