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0112b61ec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e4e3f2f874371"/>
  </p:sldMasterIdLst>
  <p:sldIdLst>
    <p:sldId xmlns:r="http://schemas.openxmlformats.org/officeDocument/2006/relationships" id="256" r:id="Reb5af6f96a3b4540"/>
    <p:sldId xmlns:r="http://schemas.openxmlformats.org/officeDocument/2006/relationships" id="257" r:id="R014e1ffa30304db7"/>
    <p:sldId xmlns:r="http://schemas.openxmlformats.org/officeDocument/2006/relationships" id="258" r:id="R0c4fbb9798ad432d"/>
    <p:sldId xmlns:r="http://schemas.openxmlformats.org/officeDocument/2006/relationships" id="259" r:id="R4869ab77a93a42fd"/>
    <p:sldId xmlns:r="http://schemas.openxmlformats.org/officeDocument/2006/relationships" id="260" r:id="Ra97d4b0e33a84b03"/>
    <p:sldId xmlns:r="http://schemas.openxmlformats.org/officeDocument/2006/relationships" id="261" r:id="R7941900633114b85"/>
    <p:sldId xmlns:r="http://schemas.openxmlformats.org/officeDocument/2006/relationships" id="262" r:id="Rdd47c1216476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e4e3f2f874371" /><Relationship Type="http://schemas.openxmlformats.org/officeDocument/2006/relationships/slide" Target="/ppt/slides/slide1.xml" Id="Reb5af6f96a3b4540" /><Relationship Type="http://schemas.openxmlformats.org/officeDocument/2006/relationships/slide" Target="/ppt/slides/slide2.xml" Id="R014e1ffa30304db7" /><Relationship Type="http://schemas.openxmlformats.org/officeDocument/2006/relationships/slide" Target="/ppt/slides/slide3.xml" Id="R0c4fbb9798ad432d" /><Relationship Type="http://schemas.openxmlformats.org/officeDocument/2006/relationships/slide" Target="/ppt/slides/slide4.xml" Id="R4869ab77a93a42fd" /><Relationship Type="http://schemas.openxmlformats.org/officeDocument/2006/relationships/slide" Target="/ppt/slides/slide5.xml" Id="Ra97d4b0e33a84b03" /><Relationship Type="http://schemas.openxmlformats.org/officeDocument/2006/relationships/slide" Target="/ppt/slides/slide6.xml" Id="R7941900633114b85" /><Relationship Type="http://schemas.openxmlformats.org/officeDocument/2006/relationships/slide" Target="/ppt/slides/slide7.xml" Id="Rdd47c1216476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3af909f47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cd3ec8114354" /><Relationship Type="http://schemas.openxmlformats.org/officeDocument/2006/relationships/theme" Target="/ppt/slideMasters/theme/theme1.xml" Id="Rfd349f80c7c8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fcd3ec811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b3e3127a0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c7313bff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2edecde3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1f0833e5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5e0d9f9b6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7700c580f4e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144ff5288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 REGNSKAPSKONTOR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19 255 135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