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855d1b048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23d5fe9c14442"/>
  </p:sldMasterIdLst>
  <p:sldIdLst>
    <p:sldId xmlns:r="http://schemas.openxmlformats.org/officeDocument/2006/relationships" id="256" r:id="R3cf0c490f5c44223"/>
    <p:sldId xmlns:r="http://schemas.openxmlformats.org/officeDocument/2006/relationships" id="257" r:id="R3a69e95a96e74378"/>
    <p:sldId xmlns:r="http://schemas.openxmlformats.org/officeDocument/2006/relationships" id="258" r:id="R1a01314f1f164b64"/>
    <p:sldId xmlns:r="http://schemas.openxmlformats.org/officeDocument/2006/relationships" id="259" r:id="R8534450581294d7e"/>
    <p:sldId xmlns:r="http://schemas.openxmlformats.org/officeDocument/2006/relationships" id="260" r:id="R6905ccc72b3e4905"/>
    <p:sldId xmlns:r="http://schemas.openxmlformats.org/officeDocument/2006/relationships" id="261" r:id="R6cc14b062b71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23d5fe9c14442" /><Relationship Type="http://schemas.openxmlformats.org/officeDocument/2006/relationships/slide" Target="/ppt/slides/slide1.xml" Id="R3cf0c490f5c44223" /><Relationship Type="http://schemas.openxmlformats.org/officeDocument/2006/relationships/slide" Target="/ppt/slides/slide2.xml" Id="R3a69e95a96e74378" /><Relationship Type="http://schemas.openxmlformats.org/officeDocument/2006/relationships/slide" Target="/ppt/slides/slide3.xml" Id="R1a01314f1f164b64" /><Relationship Type="http://schemas.openxmlformats.org/officeDocument/2006/relationships/slide" Target="/ppt/slides/slide4.xml" Id="R8534450581294d7e" /><Relationship Type="http://schemas.openxmlformats.org/officeDocument/2006/relationships/slide" Target="/ppt/slides/slide5.xml" Id="R6905ccc72b3e4905" /><Relationship Type="http://schemas.openxmlformats.org/officeDocument/2006/relationships/slide" Target="/ppt/slides/slide6.xml" Id="R6cc14b062b71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6ab9e44fb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8d0a3cfae43db" /><Relationship Type="http://schemas.openxmlformats.org/officeDocument/2006/relationships/theme" Target="/ppt/slideMasters/theme/theme1.xml" Id="R1d1b1342aff4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8d0a3cfae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fa636436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4ce1d5bdd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b4db25364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2c1bf8f1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706201d0b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22d4ad0a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OTTA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Nygårds gate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www.meire.no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940 828 147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 REGNSKAPSKONTOR AS</a:t>
            </a:r>
          </a:p>
        </p:txBody>
      </p:sp>
    </p:spTree>
  </p:cSld>
  <p:clrMapOvr>
    <a:masterClrMapping xmlns:a="http://schemas.openxmlformats.org/drawingml/2006/main"/>
  </p:clrMapOvr>
</p:sld>
</file>