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3fd7b8036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1b924a4094c4b"/>
  </p:sldMasterIdLst>
  <p:sldIdLst>
    <p:sldId xmlns:r="http://schemas.openxmlformats.org/officeDocument/2006/relationships" id="256" r:id="Rcb8b354f67024e70"/>
    <p:sldId xmlns:r="http://schemas.openxmlformats.org/officeDocument/2006/relationships" id="257" r:id="Rd29fd20265f34479"/>
    <p:sldId xmlns:r="http://schemas.openxmlformats.org/officeDocument/2006/relationships" id="258" r:id="R4fe6854026b14e3e"/>
    <p:sldId xmlns:r="http://schemas.openxmlformats.org/officeDocument/2006/relationships" id="259" r:id="R27a3d2b6c0024acc"/>
    <p:sldId xmlns:r="http://schemas.openxmlformats.org/officeDocument/2006/relationships" id="260" r:id="R5ed4769a070c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1b924a4094c4b" /><Relationship Type="http://schemas.openxmlformats.org/officeDocument/2006/relationships/slide" Target="/ppt/slides/slide1.xml" Id="Rcb8b354f67024e70" /><Relationship Type="http://schemas.openxmlformats.org/officeDocument/2006/relationships/slide" Target="/ppt/slides/slide2.xml" Id="Rd29fd20265f34479" /><Relationship Type="http://schemas.openxmlformats.org/officeDocument/2006/relationships/slide" Target="/ppt/slides/slide3.xml" Id="R4fe6854026b14e3e" /><Relationship Type="http://schemas.openxmlformats.org/officeDocument/2006/relationships/slide" Target="/ppt/slides/slide4.xml" Id="R27a3d2b6c0024acc" /><Relationship Type="http://schemas.openxmlformats.org/officeDocument/2006/relationships/slide" Target="/ppt/slides/slide5.xml" Id="R5ed4769a070c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a36aa7e69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1190257246e5" /><Relationship Type="http://schemas.openxmlformats.org/officeDocument/2006/relationships/theme" Target="/ppt/slideMasters/theme/theme1.xml" Id="Rbd5ca7a266ae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a11902572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bca8a5d3b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c89e38c0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05dbdbc2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ccab9aed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ecb30e891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KOMMUNE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Skråtorpveien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29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940 802 652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KOMMUNE</a:t>
            </a:r>
          </a:p>
        </p:txBody>
      </p:sp>
    </p:spTree>
  </p:cSld>
  <p:clrMapOvr>
    <a:masterClrMapping xmlns:a="http://schemas.openxmlformats.org/drawingml/2006/main"/>
  </p:clrMapOvr>
</p:sld>
</file>