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f837900f7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f4f6ebb95d4d1f"/>
  </p:sldMasterIdLst>
  <p:sldIdLst>
    <p:sldId xmlns:r="http://schemas.openxmlformats.org/officeDocument/2006/relationships" id="256" r:id="R7755f2d35f564ee4"/>
    <p:sldId xmlns:r="http://schemas.openxmlformats.org/officeDocument/2006/relationships" id="257" r:id="R41ed4040bd144218"/>
    <p:sldId xmlns:r="http://schemas.openxmlformats.org/officeDocument/2006/relationships" id="258" r:id="R2dafb8251177423c"/>
    <p:sldId xmlns:r="http://schemas.openxmlformats.org/officeDocument/2006/relationships" id="259" r:id="R6d6c9844c0384e78"/>
    <p:sldId xmlns:r="http://schemas.openxmlformats.org/officeDocument/2006/relationships" id="260" r:id="R336971749e3948af"/>
    <p:sldId xmlns:r="http://schemas.openxmlformats.org/officeDocument/2006/relationships" id="261" r:id="Rdabc3fff9f8c47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4f6ebb95d4d1f" /><Relationship Type="http://schemas.openxmlformats.org/officeDocument/2006/relationships/slide" Target="/ppt/slides/slide1.xml" Id="R7755f2d35f564ee4" /><Relationship Type="http://schemas.openxmlformats.org/officeDocument/2006/relationships/slide" Target="/ppt/slides/slide2.xml" Id="R41ed4040bd144218" /><Relationship Type="http://schemas.openxmlformats.org/officeDocument/2006/relationships/slide" Target="/ppt/slides/slide3.xml" Id="R2dafb8251177423c" /><Relationship Type="http://schemas.openxmlformats.org/officeDocument/2006/relationships/slide" Target="/ppt/slides/slide4.xml" Id="R6d6c9844c0384e78" /><Relationship Type="http://schemas.openxmlformats.org/officeDocument/2006/relationships/slide" Target="/ppt/slides/slide5.xml" Id="R336971749e3948af" /><Relationship Type="http://schemas.openxmlformats.org/officeDocument/2006/relationships/slide" Target="/ppt/slides/slide6.xml" Id="Rdabc3fff9f8c47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4327aa283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2324144554018" /><Relationship Type="http://schemas.openxmlformats.org/officeDocument/2006/relationships/theme" Target="/ppt/slideMasters/theme/theme1.xml" Id="R4a2a09d587ed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23241445540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d86cbc56a47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c8edf1a0040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ff054f9ee40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582bf8fd746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f45e2ec8049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0819425284d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TURISTFORENING OSLO OG OMEGN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TURISTFORENING OSLO OG OMEGN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203 568 000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204 561 000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