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bafdb104e64c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c788fe3d2640f7"/>
  </p:sldMasterIdLst>
  <p:sldIdLst>
    <p:sldId xmlns:r="http://schemas.openxmlformats.org/officeDocument/2006/relationships" id="256" r:id="Rf3507100906c4e1f"/>
    <p:sldId xmlns:r="http://schemas.openxmlformats.org/officeDocument/2006/relationships" id="257" r:id="R7323718c38de4f8d"/>
    <p:sldId xmlns:r="http://schemas.openxmlformats.org/officeDocument/2006/relationships" id="258" r:id="R24f393605bd64d9b"/>
    <p:sldId xmlns:r="http://schemas.openxmlformats.org/officeDocument/2006/relationships" id="259" r:id="R59d1af7fac014159"/>
    <p:sldId xmlns:r="http://schemas.openxmlformats.org/officeDocument/2006/relationships" id="260" r:id="R125961f7c21a4f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c788fe3d2640f7" /><Relationship Type="http://schemas.openxmlformats.org/officeDocument/2006/relationships/slide" Target="/ppt/slides/slide1.xml" Id="Rf3507100906c4e1f" /><Relationship Type="http://schemas.openxmlformats.org/officeDocument/2006/relationships/slide" Target="/ppt/slides/slide2.xml" Id="R7323718c38de4f8d" /><Relationship Type="http://schemas.openxmlformats.org/officeDocument/2006/relationships/slide" Target="/ppt/slides/slide3.xml" Id="R24f393605bd64d9b" /><Relationship Type="http://schemas.openxmlformats.org/officeDocument/2006/relationships/slide" Target="/ppt/slides/slide4.xml" Id="R59d1af7fac014159" /><Relationship Type="http://schemas.openxmlformats.org/officeDocument/2006/relationships/slide" Target="/ppt/slides/slide5.xml" Id="R125961f7c21a4f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8a9b91d5fc43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96e9af7e0429e" /><Relationship Type="http://schemas.openxmlformats.org/officeDocument/2006/relationships/theme" Target="/ppt/slideMasters/theme/theme1.xml" Id="Rd084e9c6594e4c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696e9af7e042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5e0e1817d4f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37c87dc9643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b077e435648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2f5d2440d4c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26dd93ca14f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JBF FORSIKRING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JBF FORSIKRING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Rosenkrantz'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62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jfg@jfg.no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www.jbf.no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940 590 698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FORSIKRING AS</a:t>
            </a:r>
          </a:p>
        </p:txBody>
      </p:sp>
    </p:spTree>
  </p:cSld>
  <p:clrMapOvr>
    <a:masterClrMapping xmlns:a="http://schemas.openxmlformats.org/drawingml/2006/main"/>
  </p:clrMapOvr>
</p:sld>
</file>