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3fc8282354a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73d9c35104ae9"/>
  </p:sldMasterIdLst>
  <p:sldIdLst>
    <p:sldId xmlns:r="http://schemas.openxmlformats.org/officeDocument/2006/relationships" id="256" r:id="R859884c8022348b3"/>
    <p:sldId xmlns:r="http://schemas.openxmlformats.org/officeDocument/2006/relationships" id="257" r:id="R38d499565d7848cd"/>
    <p:sldId xmlns:r="http://schemas.openxmlformats.org/officeDocument/2006/relationships" id="258" r:id="R80cfe9665a614842"/>
    <p:sldId xmlns:r="http://schemas.openxmlformats.org/officeDocument/2006/relationships" id="259" r:id="Rb052c0aab936406b"/>
    <p:sldId xmlns:r="http://schemas.openxmlformats.org/officeDocument/2006/relationships" id="260" r:id="R48f19f24ce174fea"/>
    <p:sldId xmlns:r="http://schemas.openxmlformats.org/officeDocument/2006/relationships" id="261" r:id="Ra79c8a50b87b4855"/>
    <p:sldId xmlns:r="http://schemas.openxmlformats.org/officeDocument/2006/relationships" id="262" r:id="R77222aa8357a4e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73d9c35104ae9" /><Relationship Type="http://schemas.openxmlformats.org/officeDocument/2006/relationships/slide" Target="/ppt/slides/slide1.xml" Id="R859884c8022348b3" /><Relationship Type="http://schemas.openxmlformats.org/officeDocument/2006/relationships/slide" Target="/ppt/slides/slide2.xml" Id="R38d499565d7848cd" /><Relationship Type="http://schemas.openxmlformats.org/officeDocument/2006/relationships/slide" Target="/ppt/slides/slide3.xml" Id="R80cfe9665a614842" /><Relationship Type="http://schemas.openxmlformats.org/officeDocument/2006/relationships/slide" Target="/ppt/slides/slide4.xml" Id="Rb052c0aab936406b" /><Relationship Type="http://schemas.openxmlformats.org/officeDocument/2006/relationships/slide" Target="/ppt/slides/slide5.xml" Id="R48f19f24ce174fea" /><Relationship Type="http://schemas.openxmlformats.org/officeDocument/2006/relationships/slide" Target="/ppt/slides/slide6.xml" Id="Ra79c8a50b87b4855" /><Relationship Type="http://schemas.openxmlformats.org/officeDocument/2006/relationships/slide" Target="/ppt/slides/slide7.xml" Id="R77222aa8357a4e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fe73ca487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521bf7a2e45c3" /><Relationship Type="http://schemas.openxmlformats.org/officeDocument/2006/relationships/theme" Target="/ppt/slideMasters/theme/theme1.xml" Id="R9158f34e4f6444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521bf7a2e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d1195c9af43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60c32bea443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db8314b91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551ba46f0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7e27281f7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e68f4257c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79e34b2c7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