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50977b7c8f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971cf193b4a4a"/>
  </p:sldMasterIdLst>
  <p:sldIdLst>
    <p:sldId xmlns:r="http://schemas.openxmlformats.org/officeDocument/2006/relationships" id="256" r:id="R3a629fb77b0b44df"/>
    <p:sldId xmlns:r="http://schemas.openxmlformats.org/officeDocument/2006/relationships" id="257" r:id="Ra6dfb649416b4ca4"/>
    <p:sldId xmlns:r="http://schemas.openxmlformats.org/officeDocument/2006/relationships" id="258" r:id="Rc303a88234fc4a2d"/>
    <p:sldId xmlns:r="http://schemas.openxmlformats.org/officeDocument/2006/relationships" id="259" r:id="R143d329a63424921"/>
    <p:sldId xmlns:r="http://schemas.openxmlformats.org/officeDocument/2006/relationships" id="260" r:id="R531a5cec4f37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971cf193b4a4a" /><Relationship Type="http://schemas.openxmlformats.org/officeDocument/2006/relationships/slide" Target="/ppt/slides/slide1.xml" Id="R3a629fb77b0b44df" /><Relationship Type="http://schemas.openxmlformats.org/officeDocument/2006/relationships/slide" Target="/ppt/slides/slide2.xml" Id="Ra6dfb649416b4ca4" /><Relationship Type="http://schemas.openxmlformats.org/officeDocument/2006/relationships/slide" Target="/ppt/slides/slide3.xml" Id="Rc303a88234fc4a2d" /><Relationship Type="http://schemas.openxmlformats.org/officeDocument/2006/relationships/slide" Target="/ppt/slides/slide4.xml" Id="R143d329a63424921" /><Relationship Type="http://schemas.openxmlformats.org/officeDocument/2006/relationships/slide" Target="/ppt/slides/slide5.xml" Id="R531a5cec4f37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6fb38d878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ac5e4276a4229" /><Relationship Type="http://schemas.openxmlformats.org/officeDocument/2006/relationships/theme" Target="/ppt/slideMasters/theme/theme1.xml" Id="Re77d4eb9104c45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2ac5e4276a42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d3c2b832d45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7174f7a2042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6ca1aabd6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faad9a729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abd30c7cc49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KOMMUNE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