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91b3c5826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e777dfb2f4c49"/>
  </p:sldMasterIdLst>
  <p:sldIdLst>
    <p:sldId xmlns:r="http://schemas.openxmlformats.org/officeDocument/2006/relationships" id="256" r:id="Ra11f19e293fb46c0"/>
    <p:sldId xmlns:r="http://schemas.openxmlformats.org/officeDocument/2006/relationships" id="257" r:id="R8230af81dab34371"/>
    <p:sldId xmlns:r="http://schemas.openxmlformats.org/officeDocument/2006/relationships" id="258" r:id="R8bf6a610635b494c"/>
    <p:sldId xmlns:r="http://schemas.openxmlformats.org/officeDocument/2006/relationships" id="259" r:id="R5ba8c5c8ee344002"/>
    <p:sldId xmlns:r="http://schemas.openxmlformats.org/officeDocument/2006/relationships" id="260" r:id="R038497d2721f421b"/>
    <p:sldId xmlns:r="http://schemas.openxmlformats.org/officeDocument/2006/relationships" id="261" r:id="Ra632a35a4d58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e777dfb2f4c49" /><Relationship Type="http://schemas.openxmlformats.org/officeDocument/2006/relationships/slide" Target="/ppt/slides/slide1.xml" Id="Ra11f19e293fb46c0" /><Relationship Type="http://schemas.openxmlformats.org/officeDocument/2006/relationships/slide" Target="/ppt/slides/slide2.xml" Id="R8230af81dab34371" /><Relationship Type="http://schemas.openxmlformats.org/officeDocument/2006/relationships/slide" Target="/ppt/slides/slide3.xml" Id="R8bf6a610635b494c" /><Relationship Type="http://schemas.openxmlformats.org/officeDocument/2006/relationships/slide" Target="/ppt/slides/slide4.xml" Id="R5ba8c5c8ee344002" /><Relationship Type="http://schemas.openxmlformats.org/officeDocument/2006/relationships/slide" Target="/ppt/slides/slide5.xml" Id="R038497d2721f421b" /><Relationship Type="http://schemas.openxmlformats.org/officeDocument/2006/relationships/slide" Target="/ppt/slides/slide6.xml" Id="Ra632a35a4d58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840b4081c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84345809441f4" /><Relationship Type="http://schemas.openxmlformats.org/officeDocument/2006/relationships/theme" Target="/ppt/slideMasters/theme/theme1.xml" Id="Rb58f03b7709a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843458094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9567a633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069b7191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a8dcdd1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4314f484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c5db0e20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d2d11b7aa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