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0b2226167341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aa9790fe704fe5"/>
  </p:sldMasterIdLst>
  <p:sldIdLst>
    <p:sldId xmlns:r="http://schemas.openxmlformats.org/officeDocument/2006/relationships" id="256" r:id="R4d08bfa2356544b9"/>
    <p:sldId xmlns:r="http://schemas.openxmlformats.org/officeDocument/2006/relationships" id="257" r:id="R89e477c7de6e4a76"/>
    <p:sldId xmlns:r="http://schemas.openxmlformats.org/officeDocument/2006/relationships" id="258" r:id="R085b8ece5dcf4c03"/>
    <p:sldId xmlns:r="http://schemas.openxmlformats.org/officeDocument/2006/relationships" id="259" r:id="R3f255290a8844977"/>
    <p:sldId xmlns:r="http://schemas.openxmlformats.org/officeDocument/2006/relationships" id="260" r:id="Ra21aede09bd64916"/>
    <p:sldId xmlns:r="http://schemas.openxmlformats.org/officeDocument/2006/relationships" id="261" r:id="R32575b41564f41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aa9790fe704fe5" /><Relationship Type="http://schemas.openxmlformats.org/officeDocument/2006/relationships/slide" Target="/ppt/slides/slide1.xml" Id="R4d08bfa2356544b9" /><Relationship Type="http://schemas.openxmlformats.org/officeDocument/2006/relationships/slide" Target="/ppt/slides/slide2.xml" Id="R89e477c7de6e4a76" /><Relationship Type="http://schemas.openxmlformats.org/officeDocument/2006/relationships/slide" Target="/ppt/slides/slide3.xml" Id="R085b8ece5dcf4c03" /><Relationship Type="http://schemas.openxmlformats.org/officeDocument/2006/relationships/slide" Target="/ppt/slides/slide4.xml" Id="R3f255290a8844977" /><Relationship Type="http://schemas.openxmlformats.org/officeDocument/2006/relationships/slide" Target="/ppt/slides/slide5.xml" Id="Ra21aede09bd64916" /><Relationship Type="http://schemas.openxmlformats.org/officeDocument/2006/relationships/slide" Target="/ppt/slides/slide6.xml" Id="R32575b41564f41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05da3b14340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9bf74b6014046" /><Relationship Type="http://schemas.openxmlformats.org/officeDocument/2006/relationships/theme" Target="/ppt/slideMasters/theme/theme1.xml" Id="Re39c61aa2f974b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b9bf74b60140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f78f992794f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49182ff9442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fdd3ae5684c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f1063e86f42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36d9efc7c45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9b000712f4e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01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940 493 021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