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8e40d0d640e44b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04852bfccdb423a"/>
  </p:sldMasterIdLst>
  <p:sldIdLst>
    <p:sldId xmlns:r="http://schemas.openxmlformats.org/officeDocument/2006/relationships" id="256" r:id="R3e86fc20285b4b42"/>
    <p:sldId xmlns:r="http://schemas.openxmlformats.org/officeDocument/2006/relationships" id="257" r:id="R7e5982ee71384737"/>
    <p:sldId xmlns:r="http://schemas.openxmlformats.org/officeDocument/2006/relationships" id="258" r:id="Rb3bdd642f0954e9a"/>
    <p:sldId xmlns:r="http://schemas.openxmlformats.org/officeDocument/2006/relationships" id="259" r:id="Rfe7e3f4cc5664977"/>
    <p:sldId xmlns:r="http://schemas.openxmlformats.org/officeDocument/2006/relationships" id="260" r:id="R60de06b68df0457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4852bfccdb423a" /><Relationship Type="http://schemas.openxmlformats.org/officeDocument/2006/relationships/slide" Target="/ppt/slides/slide1.xml" Id="R3e86fc20285b4b42" /><Relationship Type="http://schemas.openxmlformats.org/officeDocument/2006/relationships/slide" Target="/ppt/slides/slide2.xml" Id="R7e5982ee71384737" /><Relationship Type="http://schemas.openxmlformats.org/officeDocument/2006/relationships/slide" Target="/ppt/slides/slide3.xml" Id="Rb3bdd642f0954e9a" /><Relationship Type="http://schemas.openxmlformats.org/officeDocument/2006/relationships/slide" Target="/ppt/slides/slide4.xml" Id="Rfe7e3f4cc5664977" /><Relationship Type="http://schemas.openxmlformats.org/officeDocument/2006/relationships/slide" Target="/ppt/slides/slide5.xml" Id="R60de06b68df0457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59de44752c41f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4eee6a6e0c4bb2" /><Relationship Type="http://schemas.openxmlformats.org/officeDocument/2006/relationships/theme" Target="/ppt/slideMasters/theme/theme1.xml" Id="R66a485ed9b7b455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c4eee6a6e0c4bb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f523da6c134aa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39b5be1e6c4ef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7c7b1a518a4e9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84d1bcb9244a7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5c030cf3c94c7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KVÆNANGEN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KVÆNANGEN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KVÆNANGEN KOMMUNE ble etablert [år] og holder til i Burfjord.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KVÆNANGEN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KVÆNANGEN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KVÆNANGEN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Gárgu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9161 Burfjord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77 88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postmottak@kvanangen.kommune.no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www.kvanangen.kommune.no/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940 331 102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KVÆNANGEN KOMMUNE</a:t>
            </a:r>
          </a:p>
        </p:txBody>
      </p:sp>
    </p:spTree>
  </p:cSld>
  <p:clrMapOvr>
    <a:masterClrMapping xmlns:a="http://schemas.openxmlformats.org/drawingml/2006/main"/>
  </p:clrMapOvr>
</p:sld>
</file>