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26d1bb71b43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38408cfa64b2f"/>
  </p:sldMasterIdLst>
  <p:sldIdLst>
    <p:sldId xmlns:r="http://schemas.openxmlformats.org/officeDocument/2006/relationships" id="256" r:id="Rb30608ee277d4a48"/>
    <p:sldId xmlns:r="http://schemas.openxmlformats.org/officeDocument/2006/relationships" id="257" r:id="R4ec2af9f676a449d"/>
    <p:sldId xmlns:r="http://schemas.openxmlformats.org/officeDocument/2006/relationships" id="258" r:id="R0654c3e303bb4c6f"/>
    <p:sldId xmlns:r="http://schemas.openxmlformats.org/officeDocument/2006/relationships" id="259" r:id="R80301a24aa2c4510"/>
    <p:sldId xmlns:r="http://schemas.openxmlformats.org/officeDocument/2006/relationships" id="260" r:id="Rc22ca2aaf08645b6"/>
    <p:sldId xmlns:r="http://schemas.openxmlformats.org/officeDocument/2006/relationships" id="261" r:id="R1f728535f819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38408cfa64b2f" /><Relationship Type="http://schemas.openxmlformats.org/officeDocument/2006/relationships/slide" Target="/ppt/slides/slide1.xml" Id="Rb30608ee277d4a48" /><Relationship Type="http://schemas.openxmlformats.org/officeDocument/2006/relationships/slide" Target="/ppt/slides/slide2.xml" Id="R4ec2af9f676a449d" /><Relationship Type="http://schemas.openxmlformats.org/officeDocument/2006/relationships/slide" Target="/ppt/slides/slide3.xml" Id="R0654c3e303bb4c6f" /><Relationship Type="http://schemas.openxmlformats.org/officeDocument/2006/relationships/slide" Target="/ppt/slides/slide4.xml" Id="R80301a24aa2c4510" /><Relationship Type="http://schemas.openxmlformats.org/officeDocument/2006/relationships/slide" Target="/ppt/slides/slide5.xml" Id="Rc22ca2aaf08645b6" /><Relationship Type="http://schemas.openxmlformats.org/officeDocument/2006/relationships/slide" Target="/ppt/slides/slide6.xml" Id="R1f728535f819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a6a982793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6138363ba4937" /><Relationship Type="http://schemas.openxmlformats.org/officeDocument/2006/relationships/theme" Target="/ppt/slideMasters/theme/theme1.xml" Id="Rc91e6372102446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f6138363ba49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438de199f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dfa5e57f7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0af58dd52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1b33c265d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3e957235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c6ae62401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MISJONSSELSKAP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254 791 694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411 176 243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451 054 530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Misjonsmarka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