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4d7052aab2d407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e323461bd284f1b"/>
  </p:sldMasterIdLst>
  <p:sldIdLst>
    <p:sldId xmlns:r="http://schemas.openxmlformats.org/officeDocument/2006/relationships" id="256" r:id="R651b0284299f4ad6"/>
    <p:sldId xmlns:r="http://schemas.openxmlformats.org/officeDocument/2006/relationships" id="257" r:id="Rf89c7eec7aa54a1b"/>
    <p:sldId xmlns:r="http://schemas.openxmlformats.org/officeDocument/2006/relationships" id="258" r:id="R48eef727a2c9462c"/>
    <p:sldId xmlns:r="http://schemas.openxmlformats.org/officeDocument/2006/relationships" id="259" r:id="R68686d3b1634431f"/>
    <p:sldId xmlns:r="http://schemas.openxmlformats.org/officeDocument/2006/relationships" id="260" r:id="R4656e836173e492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323461bd284f1b" /><Relationship Type="http://schemas.openxmlformats.org/officeDocument/2006/relationships/slide" Target="/ppt/slides/slide1.xml" Id="R651b0284299f4ad6" /><Relationship Type="http://schemas.openxmlformats.org/officeDocument/2006/relationships/slide" Target="/ppt/slides/slide2.xml" Id="Rf89c7eec7aa54a1b" /><Relationship Type="http://schemas.openxmlformats.org/officeDocument/2006/relationships/slide" Target="/ppt/slides/slide3.xml" Id="R48eef727a2c9462c" /><Relationship Type="http://schemas.openxmlformats.org/officeDocument/2006/relationships/slide" Target="/ppt/slides/slide4.xml" Id="R68686d3b1634431f" /><Relationship Type="http://schemas.openxmlformats.org/officeDocument/2006/relationships/slide" Target="/ppt/slides/slide5.xml" Id="R4656e836173e492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99157c77424e9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40745e290649a6" /><Relationship Type="http://schemas.openxmlformats.org/officeDocument/2006/relationships/theme" Target="/ppt/slideMasters/theme/theme1.xml" Id="R6c86ad0fe30d410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440745e290649a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dbaa7f6d064e7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d83d4e899947b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629f40ec0c453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387a4441fd48c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142378056a4d3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PENSJONSORDNINGEN FOR APOTEKVIRKSOMHET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PENSJONSORDNINGEN FOR APOTEKVIRKSOMHET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PENSJONSORDNINGEN FOR APOTEKVIRKSOMHET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PENSJONSORDNINGEN FOR APOTEKVIRKSOMHET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PENSJONSORDNINGEN FOR APOTEKVIRKSOMHET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PENSJONSORDNINGEN FOR APOTEKVIRKSOMHET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Verkstedveien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24 15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940 291 380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PENSJONSORDNINGEN FOR APOTEKVIRKSOMHET</a:t>
            </a:r>
          </a:p>
        </p:txBody>
      </p:sp>
    </p:spTree>
  </p:cSld>
  <p:clrMapOvr>
    <a:masterClrMapping xmlns:a="http://schemas.openxmlformats.org/drawingml/2006/main"/>
  </p:clrMapOvr>
</p:sld>
</file>