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68c259edb343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ff1c60655f4c35"/>
  </p:sldMasterIdLst>
  <p:sldIdLst>
    <p:sldId xmlns:r="http://schemas.openxmlformats.org/officeDocument/2006/relationships" id="256" r:id="R769c8597dc1642dd"/>
    <p:sldId xmlns:r="http://schemas.openxmlformats.org/officeDocument/2006/relationships" id="257" r:id="R9926caed398a4f1c"/>
    <p:sldId xmlns:r="http://schemas.openxmlformats.org/officeDocument/2006/relationships" id="258" r:id="Rca5f2448882045dd"/>
    <p:sldId xmlns:r="http://schemas.openxmlformats.org/officeDocument/2006/relationships" id="259" r:id="R094b1c047ad345db"/>
    <p:sldId xmlns:r="http://schemas.openxmlformats.org/officeDocument/2006/relationships" id="260" r:id="R868fbf9098ee44b0"/>
    <p:sldId xmlns:r="http://schemas.openxmlformats.org/officeDocument/2006/relationships" id="261" r:id="Rece5628bad7145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ff1c60655f4c35" /><Relationship Type="http://schemas.openxmlformats.org/officeDocument/2006/relationships/slide" Target="/ppt/slides/slide1.xml" Id="R769c8597dc1642dd" /><Relationship Type="http://schemas.openxmlformats.org/officeDocument/2006/relationships/slide" Target="/ppt/slides/slide2.xml" Id="R9926caed398a4f1c" /><Relationship Type="http://schemas.openxmlformats.org/officeDocument/2006/relationships/slide" Target="/ppt/slides/slide3.xml" Id="Rca5f2448882045dd" /><Relationship Type="http://schemas.openxmlformats.org/officeDocument/2006/relationships/slide" Target="/ppt/slides/slide4.xml" Id="R094b1c047ad345db" /><Relationship Type="http://schemas.openxmlformats.org/officeDocument/2006/relationships/slide" Target="/ppt/slides/slide5.xml" Id="R868fbf9098ee44b0" /><Relationship Type="http://schemas.openxmlformats.org/officeDocument/2006/relationships/slide" Target="/ppt/slides/slide6.xml" Id="Rece5628bad7145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592809f9f348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ab78ff56d4c41" /><Relationship Type="http://schemas.openxmlformats.org/officeDocument/2006/relationships/theme" Target="/ppt/slideMasters/theme/theme1.xml" Id="R4bc107c6c15f45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8ab78ff56d4c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e9c1ffb3341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8e87f7c334a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dcf77b7c248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5fccfa9b94a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883313d3948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c5d4468ec40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PENSJONSORDNINGEN FOR APOTEKVIRKSOMHET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940 291 380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