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ff2a1fedab4c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8ea7b5dbfd4ee5"/>
  </p:sldMasterIdLst>
  <p:sldIdLst>
    <p:sldId xmlns:r="http://schemas.openxmlformats.org/officeDocument/2006/relationships" id="256" r:id="Rd1ce2d41d1b745c5"/>
    <p:sldId xmlns:r="http://schemas.openxmlformats.org/officeDocument/2006/relationships" id="257" r:id="R61b6ba9d296147c1"/>
    <p:sldId xmlns:r="http://schemas.openxmlformats.org/officeDocument/2006/relationships" id="258" r:id="R149c9bf6a07a4523"/>
    <p:sldId xmlns:r="http://schemas.openxmlformats.org/officeDocument/2006/relationships" id="259" r:id="R7a75bc93d70d4193"/>
    <p:sldId xmlns:r="http://schemas.openxmlformats.org/officeDocument/2006/relationships" id="260" r:id="R0d92cf7546c845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8ea7b5dbfd4ee5" /><Relationship Type="http://schemas.openxmlformats.org/officeDocument/2006/relationships/slide" Target="/ppt/slides/slide1.xml" Id="Rd1ce2d41d1b745c5" /><Relationship Type="http://schemas.openxmlformats.org/officeDocument/2006/relationships/slide" Target="/ppt/slides/slide2.xml" Id="R61b6ba9d296147c1" /><Relationship Type="http://schemas.openxmlformats.org/officeDocument/2006/relationships/slide" Target="/ppt/slides/slide3.xml" Id="R149c9bf6a07a4523" /><Relationship Type="http://schemas.openxmlformats.org/officeDocument/2006/relationships/slide" Target="/ppt/slides/slide4.xml" Id="R7a75bc93d70d4193" /><Relationship Type="http://schemas.openxmlformats.org/officeDocument/2006/relationships/slide" Target="/ppt/slides/slide5.xml" Id="R0d92cf7546c845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84ca1e8dd64c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d350211889428e" /><Relationship Type="http://schemas.openxmlformats.org/officeDocument/2006/relationships/theme" Target="/ppt/slideMasters/theme/theme1.xml" Id="Re4973639a67940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d35021188942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a4dd1c50849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1db8ea10743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026f1f20a48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065e291584a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873fbe6c24f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ÅMOT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ÅMOT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ÅMOT KOMMUNE ble etablert [år] og holder til i Rena.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ÅMOT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ÅMOT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ÅMOT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Torget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2450 Rena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 43 40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postmottak@amot.kommune.no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www.amot.kommune.no/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940 152 496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ÅMOT KOMMUNE</a:t>
            </a:r>
          </a:p>
        </p:txBody>
      </p:sp>
    </p:spTree>
  </p:cSld>
  <p:clrMapOvr>
    <a:masterClrMapping xmlns:a="http://schemas.openxmlformats.org/drawingml/2006/main"/>
  </p:clrMapOvr>
</p:sld>
</file>