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6701a965f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e6269cc47490c"/>
  </p:sldMasterIdLst>
  <p:sldIdLst>
    <p:sldId xmlns:r="http://schemas.openxmlformats.org/officeDocument/2006/relationships" id="256" r:id="R22f63af8fead4016"/>
    <p:sldId xmlns:r="http://schemas.openxmlformats.org/officeDocument/2006/relationships" id="257" r:id="R13ad3a508b954a26"/>
    <p:sldId xmlns:r="http://schemas.openxmlformats.org/officeDocument/2006/relationships" id="258" r:id="Rf86e6b5be8d64ea4"/>
    <p:sldId xmlns:r="http://schemas.openxmlformats.org/officeDocument/2006/relationships" id="259" r:id="R6586eb04e52b41d8"/>
    <p:sldId xmlns:r="http://schemas.openxmlformats.org/officeDocument/2006/relationships" id="260" r:id="Rb9c4a99eb6b3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e6269cc47490c" /><Relationship Type="http://schemas.openxmlformats.org/officeDocument/2006/relationships/slide" Target="/ppt/slides/slide1.xml" Id="R22f63af8fead4016" /><Relationship Type="http://schemas.openxmlformats.org/officeDocument/2006/relationships/slide" Target="/ppt/slides/slide2.xml" Id="R13ad3a508b954a26" /><Relationship Type="http://schemas.openxmlformats.org/officeDocument/2006/relationships/slide" Target="/ppt/slides/slide3.xml" Id="Rf86e6b5be8d64ea4" /><Relationship Type="http://schemas.openxmlformats.org/officeDocument/2006/relationships/slide" Target="/ppt/slides/slide4.xml" Id="R6586eb04e52b41d8" /><Relationship Type="http://schemas.openxmlformats.org/officeDocument/2006/relationships/slide" Target="/ppt/slides/slide5.xml" Id="Rb9c4a99eb6b3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6d9601d70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cc16b8a74cf8" /><Relationship Type="http://schemas.openxmlformats.org/officeDocument/2006/relationships/theme" Target="/ppt/slideMasters/theme/theme1.xml" Id="R6f2b2d27c6f9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acc16b8a7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383008a9b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40ae5528a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7b3e4be5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37ea91a9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bba37366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