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f9484c63424a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174050ce784906"/>
  </p:sldMasterIdLst>
  <p:sldIdLst>
    <p:sldId xmlns:r="http://schemas.openxmlformats.org/officeDocument/2006/relationships" id="256" r:id="Rb97a5c27dead4e98"/>
    <p:sldId xmlns:r="http://schemas.openxmlformats.org/officeDocument/2006/relationships" id="257" r:id="Raf3d4a5cc1b34d41"/>
    <p:sldId xmlns:r="http://schemas.openxmlformats.org/officeDocument/2006/relationships" id="258" r:id="Rf43fa8e9657f4168"/>
    <p:sldId xmlns:r="http://schemas.openxmlformats.org/officeDocument/2006/relationships" id="259" r:id="R686ff8bfef314e40"/>
    <p:sldId xmlns:r="http://schemas.openxmlformats.org/officeDocument/2006/relationships" id="260" r:id="Rb5e39fcf2544480e"/>
    <p:sldId xmlns:r="http://schemas.openxmlformats.org/officeDocument/2006/relationships" id="261" r:id="Rfd544640519c4b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174050ce784906" /><Relationship Type="http://schemas.openxmlformats.org/officeDocument/2006/relationships/slide" Target="/ppt/slides/slide1.xml" Id="Rb97a5c27dead4e98" /><Relationship Type="http://schemas.openxmlformats.org/officeDocument/2006/relationships/slide" Target="/ppt/slides/slide2.xml" Id="Raf3d4a5cc1b34d41" /><Relationship Type="http://schemas.openxmlformats.org/officeDocument/2006/relationships/slide" Target="/ppt/slides/slide3.xml" Id="Rf43fa8e9657f4168" /><Relationship Type="http://schemas.openxmlformats.org/officeDocument/2006/relationships/slide" Target="/ppt/slides/slide4.xml" Id="R686ff8bfef314e40" /><Relationship Type="http://schemas.openxmlformats.org/officeDocument/2006/relationships/slide" Target="/ppt/slides/slide5.xml" Id="Rb5e39fcf2544480e" /><Relationship Type="http://schemas.openxmlformats.org/officeDocument/2006/relationships/slide" Target="/ppt/slides/slide6.xml" Id="Rfd544640519c4b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a72006424843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5bede66904216" /><Relationship Type="http://schemas.openxmlformats.org/officeDocument/2006/relationships/theme" Target="/ppt/slideMasters/theme/theme1.xml" Id="R3c21eb98a3a548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05bede669042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4e0c6e6074b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7db63f2854d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a2df490da48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f9005be8748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3bbe814c340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6620877b047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RINGERIKE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Rådhuset, Osloveien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3511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 11 74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postmottak@ringerike.kommune.no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www.ringerike.kommune.no/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940 100 925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KOMMUNE</a:t>
            </a:r>
          </a:p>
        </p:txBody>
      </p:sp>
    </p:spTree>
  </p:cSld>
  <p:clrMapOvr>
    <a:masterClrMapping xmlns:a="http://schemas.openxmlformats.org/drawingml/2006/main"/>
  </p:clrMapOvr>
</p:sld>
</file>