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293681359442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ca1eab2501418e"/>
  </p:sldMasterIdLst>
  <p:sldIdLst>
    <p:sldId xmlns:r="http://schemas.openxmlformats.org/officeDocument/2006/relationships" id="256" r:id="R1104b13712ad443b"/>
    <p:sldId xmlns:r="http://schemas.openxmlformats.org/officeDocument/2006/relationships" id="257" r:id="R42dcc10a833145e9"/>
    <p:sldId xmlns:r="http://schemas.openxmlformats.org/officeDocument/2006/relationships" id="258" r:id="Rfe06693964ba442d"/>
    <p:sldId xmlns:r="http://schemas.openxmlformats.org/officeDocument/2006/relationships" id="259" r:id="Rc79d7b23373f4149"/>
    <p:sldId xmlns:r="http://schemas.openxmlformats.org/officeDocument/2006/relationships" id="260" r:id="R68dea31f48154e29"/>
    <p:sldId xmlns:r="http://schemas.openxmlformats.org/officeDocument/2006/relationships" id="261" r:id="R7d53157b2ebf44e3"/>
    <p:sldId xmlns:r="http://schemas.openxmlformats.org/officeDocument/2006/relationships" id="262" r:id="R6dbf3ea1fce644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ca1eab2501418e" /><Relationship Type="http://schemas.openxmlformats.org/officeDocument/2006/relationships/slide" Target="/ppt/slides/slide1.xml" Id="R1104b13712ad443b" /><Relationship Type="http://schemas.openxmlformats.org/officeDocument/2006/relationships/slide" Target="/ppt/slides/slide2.xml" Id="R42dcc10a833145e9" /><Relationship Type="http://schemas.openxmlformats.org/officeDocument/2006/relationships/slide" Target="/ppt/slides/slide3.xml" Id="Rfe06693964ba442d" /><Relationship Type="http://schemas.openxmlformats.org/officeDocument/2006/relationships/slide" Target="/ppt/slides/slide4.xml" Id="Rc79d7b23373f4149" /><Relationship Type="http://schemas.openxmlformats.org/officeDocument/2006/relationships/slide" Target="/ppt/slides/slide5.xml" Id="R68dea31f48154e29" /><Relationship Type="http://schemas.openxmlformats.org/officeDocument/2006/relationships/slide" Target="/ppt/slides/slide6.xml" Id="R7d53157b2ebf44e3" /><Relationship Type="http://schemas.openxmlformats.org/officeDocument/2006/relationships/slide" Target="/ppt/slides/slide7.xml" Id="R6dbf3ea1fce644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2a52f3d75848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f27ced7094ef3" /><Relationship Type="http://schemas.openxmlformats.org/officeDocument/2006/relationships/theme" Target="/ppt/slideMasters/theme/theme1.xml" Id="Rc324cc47683c40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bf27ced7094e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4a4d9910d4d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1ff0a67bd42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cfa3f857b48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694033a5949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b67becede49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1d357b05e47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b4b8435f946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5 613 774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5 170 748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5 209 898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72 059 443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78 149 446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ASKVIG ANETTE  –  37,6 %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 CAMILLA ASKVIG  –  37,6 %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ASKVIG ANETTE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 CAMILLA ASKVIG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ASKVIG ELDRID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ASKVIG TORD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 Winderens vei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940 071 119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 INVEST AS</a:t>
            </a:r>
          </a:p>
        </p:txBody>
      </p:sp>
    </p:spTree>
  </p:cSld>
  <p:clrMapOvr>
    <a:masterClrMapping xmlns:a="http://schemas.openxmlformats.org/drawingml/2006/main"/>
  </p:clrMapOvr>
</p:sld>
</file>