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16ee6d4a3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c2b20a5344e34"/>
  </p:sldMasterIdLst>
  <p:sldIdLst>
    <p:sldId xmlns:r="http://schemas.openxmlformats.org/officeDocument/2006/relationships" id="256" r:id="R9223b8d73a49496d"/>
    <p:sldId xmlns:r="http://schemas.openxmlformats.org/officeDocument/2006/relationships" id="257" r:id="Redfb9ee7b1cb48f0"/>
    <p:sldId xmlns:r="http://schemas.openxmlformats.org/officeDocument/2006/relationships" id="258" r:id="R21d3eecbe547485f"/>
    <p:sldId xmlns:r="http://schemas.openxmlformats.org/officeDocument/2006/relationships" id="259" r:id="R16039cc7bc9c4b74"/>
    <p:sldId xmlns:r="http://schemas.openxmlformats.org/officeDocument/2006/relationships" id="260" r:id="Rdf78e9557783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c2b20a5344e34" /><Relationship Type="http://schemas.openxmlformats.org/officeDocument/2006/relationships/slide" Target="/ppt/slides/slide1.xml" Id="R9223b8d73a49496d" /><Relationship Type="http://schemas.openxmlformats.org/officeDocument/2006/relationships/slide" Target="/ppt/slides/slide2.xml" Id="Redfb9ee7b1cb48f0" /><Relationship Type="http://schemas.openxmlformats.org/officeDocument/2006/relationships/slide" Target="/ppt/slides/slide3.xml" Id="R21d3eecbe547485f" /><Relationship Type="http://schemas.openxmlformats.org/officeDocument/2006/relationships/slide" Target="/ppt/slides/slide4.xml" Id="R16039cc7bc9c4b74" /><Relationship Type="http://schemas.openxmlformats.org/officeDocument/2006/relationships/slide" Target="/ppt/slides/slide5.xml" Id="Rdf78e9557783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f3d89a736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a8857ecd43eb" /><Relationship Type="http://schemas.openxmlformats.org/officeDocument/2006/relationships/theme" Target="/ppt/slideMasters/theme/theme1.xml" Id="R37f3e4c142a8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6a8857ecd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3c353926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ff72a30ff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0b00aa38a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61f193aa0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aadbfaf20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KOMMUNE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69306000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postmottak@fredrikstad.kommune.no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www.fredrikstad.kommune.no/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940 039 541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