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e243a22f464a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aedbb90d024583"/>
  </p:sldMasterIdLst>
  <p:sldIdLst>
    <p:sldId xmlns:r="http://schemas.openxmlformats.org/officeDocument/2006/relationships" id="256" r:id="Rba5bdf6b42dc4223"/>
    <p:sldId xmlns:r="http://schemas.openxmlformats.org/officeDocument/2006/relationships" id="257" r:id="R869e8e2cc9d44498"/>
    <p:sldId xmlns:r="http://schemas.openxmlformats.org/officeDocument/2006/relationships" id="258" r:id="R1d3b0b673d9b49d7"/>
    <p:sldId xmlns:r="http://schemas.openxmlformats.org/officeDocument/2006/relationships" id="259" r:id="Rf563ec09e6a64af1"/>
    <p:sldId xmlns:r="http://schemas.openxmlformats.org/officeDocument/2006/relationships" id="260" r:id="Rbe447eb10dab41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edbb90d024583" /><Relationship Type="http://schemas.openxmlformats.org/officeDocument/2006/relationships/slide" Target="/ppt/slides/slide1.xml" Id="Rba5bdf6b42dc4223" /><Relationship Type="http://schemas.openxmlformats.org/officeDocument/2006/relationships/slide" Target="/ppt/slides/slide2.xml" Id="R869e8e2cc9d44498" /><Relationship Type="http://schemas.openxmlformats.org/officeDocument/2006/relationships/slide" Target="/ppt/slides/slide3.xml" Id="R1d3b0b673d9b49d7" /><Relationship Type="http://schemas.openxmlformats.org/officeDocument/2006/relationships/slide" Target="/ppt/slides/slide4.xml" Id="Rf563ec09e6a64af1" /><Relationship Type="http://schemas.openxmlformats.org/officeDocument/2006/relationships/slide" Target="/ppt/slides/slide5.xml" Id="Rbe447eb10dab41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5f6b811984a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e9b58468e4085" /><Relationship Type="http://schemas.openxmlformats.org/officeDocument/2006/relationships/theme" Target="/ppt/slideMasters/theme/theme1.xml" Id="Rc7955bc71bac40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2e9b58468e40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8d2923d6f41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1fc53b96a40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44c22a60342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b24a46b9143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2db117e754a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HURDAL KOMMUNE ble etablert [år] og holder til i Hurdal.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Minneåsvegen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2090 Hurdal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66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postmottak@hurdal.kommune.no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www.hurdal.kommune.no/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939 780 777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