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8d77179aea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bc95082c1844ba"/>
  </p:sldMasterIdLst>
  <p:sldIdLst>
    <p:sldId xmlns:r="http://schemas.openxmlformats.org/officeDocument/2006/relationships" id="256" r:id="Rbfd2955fa0bf470a"/>
    <p:sldId xmlns:r="http://schemas.openxmlformats.org/officeDocument/2006/relationships" id="257" r:id="Re527f003a3de4d2e"/>
    <p:sldId xmlns:r="http://schemas.openxmlformats.org/officeDocument/2006/relationships" id="258" r:id="R8ec3fc761c174442"/>
    <p:sldId xmlns:r="http://schemas.openxmlformats.org/officeDocument/2006/relationships" id="259" r:id="Ra2147f2f03ed432d"/>
    <p:sldId xmlns:r="http://schemas.openxmlformats.org/officeDocument/2006/relationships" id="260" r:id="Rfc410f9a7d48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bc95082c1844ba" /><Relationship Type="http://schemas.openxmlformats.org/officeDocument/2006/relationships/slide" Target="/ppt/slides/slide1.xml" Id="Rbfd2955fa0bf470a" /><Relationship Type="http://schemas.openxmlformats.org/officeDocument/2006/relationships/slide" Target="/ppt/slides/slide2.xml" Id="Re527f003a3de4d2e" /><Relationship Type="http://schemas.openxmlformats.org/officeDocument/2006/relationships/slide" Target="/ppt/slides/slide3.xml" Id="R8ec3fc761c174442" /><Relationship Type="http://schemas.openxmlformats.org/officeDocument/2006/relationships/slide" Target="/ppt/slides/slide4.xml" Id="Ra2147f2f03ed432d" /><Relationship Type="http://schemas.openxmlformats.org/officeDocument/2006/relationships/slide" Target="/ppt/slides/slide5.xml" Id="Rfc410f9a7d48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ea4618797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5c1c802494d61" /><Relationship Type="http://schemas.openxmlformats.org/officeDocument/2006/relationships/theme" Target="/ppt/slideMasters/theme/theme1.xml" Id="R50eb2bf466cc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5c1c80249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659d81234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416e2c94a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1bbd01db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36f784b1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d2b8ae82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