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49915ceec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a96d7487d431f"/>
  </p:sldMasterIdLst>
  <p:sldIdLst>
    <p:sldId xmlns:r="http://schemas.openxmlformats.org/officeDocument/2006/relationships" id="256" r:id="R5d62425be8844cb9"/>
    <p:sldId xmlns:r="http://schemas.openxmlformats.org/officeDocument/2006/relationships" id="257" r:id="R862beef00bd24255"/>
    <p:sldId xmlns:r="http://schemas.openxmlformats.org/officeDocument/2006/relationships" id="258" r:id="R0585089286694e0c"/>
    <p:sldId xmlns:r="http://schemas.openxmlformats.org/officeDocument/2006/relationships" id="259" r:id="Rc79793584c214ca3"/>
    <p:sldId xmlns:r="http://schemas.openxmlformats.org/officeDocument/2006/relationships" id="260" r:id="R26f686ca0bc34250"/>
    <p:sldId xmlns:r="http://schemas.openxmlformats.org/officeDocument/2006/relationships" id="261" r:id="R291b80d65e8f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a96d7487d431f" /><Relationship Type="http://schemas.openxmlformats.org/officeDocument/2006/relationships/slide" Target="/ppt/slides/slide1.xml" Id="R5d62425be8844cb9" /><Relationship Type="http://schemas.openxmlformats.org/officeDocument/2006/relationships/slide" Target="/ppt/slides/slide2.xml" Id="R862beef00bd24255" /><Relationship Type="http://schemas.openxmlformats.org/officeDocument/2006/relationships/slide" Target="/ppt/slides/slide3.xml" Id="R0585089286694e0c" /><Relationship Type="http://schemas.openxmlformats.org/officeDocument/2006/relationships/slide" Target="/ppt/slides/slide4.xml" Id="Rc79793584c214ca3" /><Relationship Type="http://schemas.openxmlformats.org/officeDocument/2006/relationships/slide" Target="/ppt/slides/slide5.xml" Id="R26f686ca0bc34250" /><Relationship Type="http://schemas.openxmlformats.org/officeDocument/2006/relationships/slide" Target="/ppt/slides/slide6.xml" Id="R291b80d65e8f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78cc80bc3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30e6a01c403b" /><Relationship Type="http://schemas.openxmlformats.org/officeDocument/2006/relationships/theme" Target="/ppt/slideMasters/theme/theme1.xml" Id="Ra65500449496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730e6a01c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bb85fc206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55505cd9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fdbfc1ced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63040ceb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3bf24f91f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e6b95501d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05 87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postmottak@volda.kommune.no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939 760 946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