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174fd531af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043aa5b6334dbc"/>
  </p:sldMasterIdLst>
  <p:sldIdLst>
    <p:sldId xmlns:r="http://schemas.openxmlformats.org/officeDocument/2006/relationships" id="256" r:id="Rc804e2d2b1d84980"/>
    <p:sldId xmlns:r="http://schemas.openxmlformats.org/officeDocument/2006/relationships" id="257" r:id="Rc9bcf8daa7134b84"/>
    <p:sldId xmlns:r="http://schemas.openxmlformats.org/officeDocument/2006/relationships" id="258" r:id="R5a51daccc86a440b"/>
    <p:sldId xmlns:r="http://schemas.openxmlformats.org/officeDocument/2006/relationships" id="259" r:id="R6c533248dbfe4978"/>
    <p:sldId xmlns:r="http://schemas.openxmlformats.org/officeDocument/2006/relationships" id="260" r:id="R983eff9830634c29"/>
    <p:sldId xmlns:r="http://schemas.openxmlformats.org/officeDocument/2006/relationships" id="261" r:id="R1ebbe34b2318419b"/>
    <p:sldId xmlns:r="http://schemas.openxmlformats.org/officeDocument/2006/relationships" id="262" r:id="R1ae8b2c2932a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43aa5b6334dbc" /><Relationship Type="http://schemas.openxmlformats.org/officeDocument/2006/relationships/slide" Target="/ppt/slides/slide1.xml" Id="Rc804e2d2b1d84980" /><Relationship Type="http://schemas.openxmlformats.org/officeDocument/2006/relationships/slide" Target="/ppt/slides/slide2.xml" Id="Rc9bcf8daa7134b84" /><Relationship Type="http://schemas.openxmlformats.org/officeDocument/2006/relationships/slide" Target="/ppt/slides/slide3.xml" Id="R5a51daccc86a440b" /><Relationship Type="http://schemas.openxmlformats.org/officeDocument/2006/relationships/slide" Target="/ppt/slides/slide4.xml" Id="R6c533248dbfe4978" /><Relationship Type="http://schemas.openxmlformats.org/officeDocument/2006/relationships/slide" Target="/ppt/slides/slide5.xml" Id="R983eff9830634c29" /><Relationship Type="http://schemas.openxmlformats.org/officeDocument/2006/relationships/slide" Target="/ppt/slides/slide6.xml" Id="R1ebbe34b2318419b" /><Relationship Type="http://schemas.openxmlformats.org/officeDocument/2006/relationships/slide" Target="/ppt/slides/slide7.xml" Id="R1ae8b2c2932a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41773057845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b9959c27a428e" /><Relationship Type="http://schemas.openxmlformats.org/officeDocument/2006/relationships/theme" Target="/ppt/slideMasters/theme/theme1.xml" Id="Rc1c14fae214e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7b9959c27a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936b1777f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0eef9e6a9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2cece4a3f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cdeadcf1142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37f5351f240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41fffea85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4698128fe44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SOLLERUD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SOLLERUD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244 840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65 560 036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69 836 978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BRYN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WINTHER BRYN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WINTHER NORGAARD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HAFSTAD BRYN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2G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939 704 361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EIENDOM AS</a:t>
            </a:r>
          </a:p>
        </p:txBody>
      </p:sp>
    </p:spTree>
  </p:cSld>
  <p:clrMapOvr>
    <a:masterClrMapping xmlns:a="http://schemas.openxmlformats.org/drawingml/2006/main"/>
  </p:clrMapOvr>
</p:sld>
</file>