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96ad9ac45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bef99ba5c4e56"/>
  </p:sldMasterIdLst>
  <p:sldIdLst>
    <p:sldId xmlns:r="http://schemas.openxmlformats.org/officeDocument/2006/relationships" id="256" r:id="R3cfedb4e10b74404"/>
    <p:sldId xmlns:r="http://schemas.openxmlformats.org/officeDocument/2006/relationships" id="257" r:id="R1c7a36f1d6cb46ce"/>
    <p:sldId xmlns:r="http://schemas.openxmlformats.org/officeDocument/2006/relationships" id="258" r:id="R9f27ccc435c34085"/>
    <p:sldId xmlns:r="http://schemas.openxmlformats.org/officeDocument/2006/relationships" id="259" r:id="R39bba12a3dc3463e"/>
    <p:sldId xmlns:r="http://schemas.openxmlformats.org/officeDocument/2006/relationships" id="260" r:id="R6d465d81a7024436"/>
    <p:sldId xmlns:r="http://schemas.openxmlformats.org/officeDocument/2006/relationships" id="261" r:id="R68ab1745a2b745c1"/>
    <p:sldId xmlns:r="http://schemas.openxmlformats.org/officeDocument/2006/relationships" id="262" r:id="Rf15eae2f8baa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ef99ba5c4e56" /><Relationship Type="http://schemas.openxmlformats.org/officeDocument/2006/relationships/slide" Target="/ppt/slides/slide1.xml" Id="R3cfedb4e10b74404" /><Relationship Type="http://schemas.openxmlformats.org/officeDocument/2006/relationships/slide" Target="/ppt/slides/slide2.xml" Id="R1c7a36f1d6cb46ce" /><Relationship Type="http://schemas.openxmlformats.org/officeDocument/2006/relationships/slide" Target="/ppt/slides/slide3.xml" Id="R9f27ccc435c34085" /><Relationship Type="http://schemas.openxmlformats.org/officeDocument/2006/relationships/slide" Target="/ppt/slides/slide4.xml" Id="R39bba12a3dc3463e" /><Relationship Type="http://schemas.openxmlformats.org/officeDocument/2006/relationships/slide" Target="/ppt/slides/slide5.xml" Id="R6d465d81a7024436" /><Relationship Type="http://schemas.openxmlformats.org/officeDocument/2006/relationships/slide" Target="/ppt/slides/slide6.xml" Id="R68ab1745a2b745c1" /><Relationship Type="http://schemas.openxmlformats.org/officeDocument/2006/relationships/slide" Target="/ppt/slides/slide7.xml" Id="Rf15eae2f8baa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aa03b4e3d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7ff70c794891" /><Relationship Type="http://schemas.openxmlformats.org/officeDocument/2006/relationships/theme" Target="/ppt/slideMasters/theme/theme1.xml" Id="R02ead6b061d5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f7ff70c79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e87a3486a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e0f50bee4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d4857646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1229f489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54269700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968e4312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d25e04833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KVISLABAKKEN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KVISLABAKKEN HOLDING AS</a:t>
            </a:r>
          </a:p>
        </p:txBody>
      </p:sp>
    </p:spTree>
  </p:cSld>
  <p:clrMapOvr>
    <a:masterClrMapping xmlns:a="http://schemas.openxmlformats.org/drawingml/2006/main"/>
  </p:clrMapOvr>
</p:sld>
</file>