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c13def56d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d0c6b15ce4084"/>
  </p:sldMasterIdLst>
  <p:sldIdLst>
    <p:sldId xmlns:r="http://schemas.openxmlformats.org/officeDocument/2006/relationships" id="256" r:id="R1078a18bc8cb4a29"/>
    <p:sldId xmlns:r="http://schemas.openxmlformats.org/officeDocument/2006/relationships" id="257" r:id="R78d70f5197824ec7"/>
    <p:sldId xmlns:r="http://schemas.openxmlformats.org/officeDocument/2006/relationships" id="258" r:id="R39ab5f8b09624316"/>
    <p:sldId xmlns:r="http://schemas.openxmlformats.org/officeDocument/2006/relationships" id="259" r:id="R0e18a3fe000547b3"/>
    <p:sldId xmlns:r="http://schemas.openxmlformats.org/officeDocument/2006/relationships" id="260" r:id="Rd3c1507b50bd4492"/>
    <p:sldId xmlns:r="http://schemas.openxmlformats.org/officeDocument/2006/relationships" id="261" r:id="R69f4d6370eaf4243"/>
    <p:sldId xmlns:r="http://schemas.openxmlformats.org/officeDocument/2006/relationships" id="262" r:id="Ra4e021cb3bf040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d0c6b15ce4084" /><Relationship Type="http://schemas.openxmlformats.org/officeDocument/2006/relationships/slide" Target="/ppt/slides/slide1.xml" Id="R1078a18bc8cb4a29" /><Relationship Type="http://schemas.openxmlformats.org/officeDocument/2006/relationships/slide" Target="/ppt/slides/slide2.xml" Id="R78d70f5197824ec7" /><Relationship Type="http://schemas.openxmlformats.org/officeDocument/2006/relationships/slide" Target="/ppt/slides/slide3.xml" Id="R39ab5f8b09624316" /><Relationship Type="http://schemas.openxmlformats.org/officeDocument/2006/relationships/slide" Target="/ppt/slides/slide4.xml" Id="R0e18a3fe000547b3" /><Relationship Type="http://schemas.openxmlformats.org/officeDocument/2006/relationships/slide" Target="/ppt/slides/slide5.xml" Id="Rd3c1507b50bd4492" /><Relationship Type="http://schemas.openxmlformats.org/officeDocument/2006/relationships/slide" Target="/ppt/slides/slide6.xml" Id="R69f4d6370eaf4243" /><Relationship Type="http://schemas.openxmlformats.org/officeDocument/2006/relationships/slide" Target="/ppt/slides/slide7.xml" Id="Ra4e021cb3bf040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924d17da0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3f4efaf1b46fc" /><Relationship Type="http://schemas.openxmlformats.org/officeDocument/2006/relationships/theme" Target="/ppt/slideMasters/theme/theme1.xml" Id="R92284d0ab7f9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3f4efaf1b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53890c54e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c05c02366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24cc075b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f40475012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279bc6e8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8a0210499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3a6e9ce74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