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94aa84747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b54350b4c460e"/>
  </p:sldMasterIdLst>
  <p:sldIdLst>
    <p:sldId xmlns:r="http://schemas.openxmlformats.org/officeDocument/2006/relationships" id="256" r:id="R9eeed05ab76c4e19"/>
    <p:sldId xmlns:r="http://schemas.openxmlformats.org/officeDocument/2006/relationships" id="257" r:id="Ree0e91abf1934304"/>
    <p:sldId xmlns:r="http://schemas.openxmlformats.org/officeDocument/2006/relationships" id="258" r:id="R842b4eda3ff24f62"/>
    <p:sldId xmlns:r="http://schemas.openxmlformats.org/officeDocument/2006/relationships" id="259" r:id="R46f3b0d3d5184e34"/>
    <p:sldId xmlns:r="http://schemas.openxmlformats.org/officeDocument/2006/relationships" id="260" r:id="R1c06b7e18d2b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b54350b4c460e" /><Relationship Type="http://schemas.openxmlformats.org/officeDocument/2006/relationships/slide" Target="/ppt/slides/slide1.xml" Id="R9eeed05ab76c4e19" /><Relationship Type="http://schemas.openxmlformats.org/officeDocument/2006/relationships/slide" Target="/ppt/slides/slide2.xml" Id="Ree0e91abf1934304" /><Relationship Type="http://schemas.openxmlformats.org/officeDocument/2006/relationships/slide" Target="/ppt/slides/slide3.xml" Id="R842b4eda3ff24f62" /><Relationship Type="http://schemas.openxmlformats.org/officeDocument/2006/relationships/slide" Target="/ppt/slides/slide4.xml" Id="R46f3b0d3d5184e34" /><Relationship Type="http://schemas.openxmlformats.org/officeDocument/2006/relationships/slide" Target="/ppt/slides/slide5.xml" Id="R1c06b7e18d2b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9152f9a35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4d018a734f26" /><Relationship Type="http://schemas.openxmlformats.org/officeDocument/2006/relationships/theme" Target="/ppt/slideMasters/theme/theme1.xml" Id="Rcccfd7463c8d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e4d018a73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e4c16eaf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d162b819e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f597300e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bbac189f2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29d210303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