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989fb64f5d4d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17da69d64f483c"/>
  </p:sldMasterIdLst>
  <p:sldIdLst>
    <p:sldId xmlns:r="http://schemas.openxmlformats.org/officeDocument/2006/relationships" id="256" r:id="Re648723c370b4242"/>
    <p:sldId xmlns:r="http://schemas.openxmlformats.org/officeDocument/2006/relationships" id="257" r:id="R562ba4904100448f"/>
    <p:sldId xmlns:r="http://schemas.openxmlformats.org/officeDocument/2006/relationships" id="258" r:id="R4873270e96014929"/>
    <p:sldId xmlns:r="http://schemas.openxmlformats.org/officeDocument/2006/relationships" id="259" r:id="Rd706dff5fc934bc7"/>
    <p:sldId xmlns:r="http://schemas.openxmlformats.org/officeDocument/2006/relationships" id="260" r:id="R0f7aefd6ebcf4df4"/>
    <p:sldId xmlns:r="http://schemas.openxmlformats.org/officeDocument/2006/relationships" id="261" r:id="Rd1587f6dc12e45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17da69d64f483c" /><Relationship Type="http://schemas.openxmlformats.org/officeDocument/2006/relationships/slide" Target="/ppt/slides/slide1.xml" Id="Re648723c370b4242" /><Relationship Type="http://schemas.openxmlformats.org/officeDocument/2006/relationships/slide" Target="/ppt/slides/slide2.xml" Id="R562ba4904100448f" /><Relationship Type="http://schemas.openxmlformats.org/officeDocument/2006/relationships/slide" Target="/ppt/slides/slide3.xml" Id="R4873270e96014929" /><Relationship Type="http://schemas.openxmlformats.org/officeDocument/2006/relationships/slide" Target="/ppt/slides/slide4.xml" Id="Rd706dff5fc934bc7" /><Relationship Type="http://schemas.openxmlformats.org/officeDocument/2006/relationships/slide" Target="/ppt/slides/slide5.xml" Id="R0f7aefd6ebcf4df4" /><Relationship Type="http://schemas.openxmlformats.org/officeDocument/2006/relationships/slide" Target="/ppt/slides/slide6.xml" Id="Rd1587f6dc12e45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c4438e27484d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2693afd794485a" /><Relationship Type="http://schemas.openxmlformats.org/officeDocument/2006/relationships/theme" Target="/ppt/slideMasters/theme/theme1.xml" Id="R6f6bfc8bcc0440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2693afd79448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7f2bde1e9445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c90e426cec4e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bb0b5f0484d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c39cba2e6d48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8b1410ebd04e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53d45ff47b4e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ØRSTA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ØRSTA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ØRSTA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ØRSTA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ØRSTA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ØRSTA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Dalevegen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6153 Ørsta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04 97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postmottak@orsta.kommune.no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www.orsta.kommune.no/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939 461 450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ØRSTA KOMMUNE</a:t>
            </a:r>
          </a:p>
        </p:txBody>
      </p:sp>
    </p:spTree>
  </p:cSld>
  <p:clrMapOvr>
    <a:masterClrMapping xmlns:a="http://schemas.openxmlformats.org/drawingml/2006/main"/>
  </p:clrMapOvr>
</p:sld>
</file>