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6c64e6aa3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3c6d4738a4dc7"/>
  </p:sldMasterIdLst>
  <p:sldIdLst>
    <p:sldId xmlns:r="http://schemas.openxmlformats.org/officeDocument/2006/relationships" id="256" r:id="R68eeb548aa734763"/>
    <p:sldId xmlns:r="http://schemas.openxmlformats.org/officeDocument/2006/relationships" id="257" r:id="R0e1fa4d820034c2e"/>
    <p:sldId xmlns:r="http://schemas.openxmlformats.org/officeDocument/2006/relationships" id="258" r:id="R1c444d057a0c460d"/>
    <p:sldId xmlns:r="http://schemas.openxmlformats.org/officeDocument/2006/relationships" id="259" r:id="R2f1cc9218df14bf4"/>
    <p:sldId xmlns:r="http://schemas.openxmlformats.org/officeDocument/2006/relationships" id="260" r:id="R029a3eb7e7454fc1"/>
    <p:sldId xmlns:r="http://schemas.openxmlformats.org/officeDocument/2006/relationships" id="261" r:id="R6396ad1bbac74f16"/>
    <p:sldId xmlns:r="http://schemas.openxmlformats.org/officeDocument/2006/relationships" id="262" r:id="R8d50a1cc4926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3c6d4738a4dc7" /><Relationship Type="http://schemas.openxmlformats.org/officeDocument/2006/relationships/slide" Target="/ppt/slides/slide1.xml" Id="R68eeb548aa734763" /><Relationship Type="http://schemas.openxmlformats.org/officeDocument/2006/relationships/slide" Target="/ppt/slides/slide2.xml" Id="R0e1fa4d820034c2e" /><Relationship Type="http://schemas.openxmlformats.org/officeDocument/2006/relationships/slide" Target="/ppt/slides/slide3.xml" Id="R1c444d057a0c460d" /><Relationship Type="http://schemas.openxmlformats.org/officeDocument/2006/relationships/slide" Target="/ppt/slides/slide4.xml" Id="R2f1cc9218df14bf4" /><Relationship Type="http://schemas.openxmlformats.org/officeDocument/2006/relationships/slide" Target="/ppt/slides/slide5.xml" Id="R029a3eb7e7454fc1" /><Relationship Type="http://schemas.openxmlformats.org/officeDocument/2006/relationships/slide" Target="/ppt/slides/slide6.xml" Id="R6396ad1bbac74f16" /><Relationship Type="http://schemas.openxmlformats.org/officeDocument/2006/relationships/slide" Target="/ppt/slides/slide7.xml" Id="R8d50a1cc4926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6c4fb9d55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52a422944de2" /><Relationship Type="http://schemas.openxmlformats.org/officeDocument/2006/relationships/theme" Target="/ppt/slideMasters/theme/theme1.xml" Id="R7d112811fd96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952a42294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7a07079b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0a6fc0a54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ad93421fe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195507da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27e7613b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cdb46f4e43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3b56a6593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