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e54112d4d984af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2bbe26ffe284f29"/>
  </p:sldMasterIdLst>
  <p:sldIdLst>
    <p:sldId xmlns:r="http://schemas.openxmlformats.org/officeDocument/2006/relationships" id="256" r:id="Ra2361e79894a454e"/>
    <p:sldId xmlns:r="http://schemas.openxmlformats.org/officeDocument/2006/relationships" id="257" r:id="R87c76b6d543d4c75"/>
    <p:sldId xmlns:r="http://schemas.openxmlformats.org/officeDocument/2006/relationships" id="258" r:id="Red65b2a17fd54df3"/>
    <p:sldId xmlns:r="http://schemas.openxmlformats.org/officeDocument/2006/relationships" id="259" r:id="R1123656f96074515"/>
    <p:sldId xmlns:r="http://schemas.openxmlformats.org/officeDocument/2006/relationships" id="260" r:id="Rb3926f3ed0b945b1"/>
    <p:sldId xmlns:r="http://schemas.openxmlformats.org/officeDocument/2006/relationships" id="261" r:id="Rf25fb6f42780441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bbe26ffe284f29" /><Relationship Type="http://schemas.openxmlformats.org/officeDocument/2006/relationships/slide" Target="/ppt/slides/slide1.xml" Id="Ra2361e79894a454e" /><Relationship Type="http://schemas.openxmlformats.org/officeDocument/2006/relationships/slide" Target="/ppt/slides/slide2.xml" Id="R87c76b6d543d4c75" /><Relationship Type="http://schemas.openxmlformats.org/officeDocument/2006/relationships/slide" Target="/ppt/slides/slide3.xml" Id="Red65b2a17fd54df3" /><Relationship Type="http://schemas.openxmlformats.org/officeDocument/2006/relationships/slide" Target="/ppt/slides/slide4.xml" Id="R1123656f96074515" /><Relationship Type="http://schemas.openxmlformats.org/officeDocument/2006/relationships/slide" Target="/ppt/slides/slide5.xml" Id="Rb3926f3ed0b945b1" /><Relationship Type="http://schemas.openxmlformats.org/officeDocument/2006/relationships/slide" Target="/ppt/slides/slide6.xml" Id="Rf25fb6f42780441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ed6da7c59c433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5bde9de61d4676" /><Relationship Type="http://schemas.openxmlformats.org/officeDocument/2006/relationships/theme" Target="/ppt/slideMasters/theme/theme1.xml" Id="R77ff2ee3ffb8400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65bde9de61d467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17f3cfc8a741a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f844ab8e5249d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8ed364399841a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f5e9561eda4e9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e640bcfc944bc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698a1de6b64f7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PICO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Wedel Jarlsbergs vei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1358 Jar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67530664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939 458 875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PICO AS</a:t>
            </a:r>
          </a:p>
        </p:txBody>
      </p:sp>
    </p:spTree>
  </p:cSld>
  <p:clrMapOvr>
    <a:masterClrMapping xmlns:a="http://schemas.openxmlformats.org/drawingml/2006/main"/>
  </p:clrMapOvr>
</p:sld>
</file>