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d9dea795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061fa6f2540a8"/>
  </p:sldMasterIdLst>
  <p:sldIdLst>
    <p:sldId xmlns:r="http://schemas.openxmlformats.org/officeDocument/2006/relationships" id="256" r:id="R761714c06d2f4609"/>
    <p:sldId xmlns:r="http://schemas.openxmlformats.org/officeDocument/2006/relationships" id="257" r:id="R8eb796c6956e4f63"/>
    <p:sldId xmlns:r="http://schemas.openxmlformats.org/officeDocument/2006/relationships" id="258" r:id="R80585aaeda7b474f"/>
    <p:sldId xmlns:r="http://schemas.openxmlformats.org/officeDocument/2006/relationships" id="259" r:id="R169af4c0d4d84d11"/>
    <p:sldId xmlns:r="http://schemas.openxmlformats.org/officeDocument/2006/relationships" id="260" r:id="Rd4de62ce133b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061fa6f2540a8" /><Relationship Type="http://schemas.openxmlformats.org/officeDocument/2006/relationships/slide" Target="/ppt/slides/slide1.xml" Id="R761714c06d2f4609" /><Relationship Type="http://schemas.openxmlformats.org/officeDocument/2006/relationships/slide" Target="/ppt/slides/slide2.xml" Id="R8eb796c6956e4f63" /><Relationship Type="http://schemas.openxmlformats.org/officeDocument/2006/relationships/slide" Target="/ppt/slides/slide3.xml" Id="R80585aaeda7b474f" /><Relationship Type="http://schemas.openxmlformats.org/officeDocument/2006/relationships/slide" Target="/ppt/slides/slide4.xml" Id="R169af4c0d4d84d11" /><Relationship Type="http://schemas.openxmlformats.org/officeDocument/2006/relationships/slide" Target="/ppt/slides/slide5.xml" Id="Rd4de62ce133b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1984a0e5d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ff14c0834fbe" /><Relationship Type="http://schemas.openxmlformats.org/officeDocument/2006/relationships/theme" Target="/ppt/slideMasters/theme/theme1.xml" Id="R784c3535c058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cff14c083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82584443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0c3bf941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88d77ee2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b6ab55ef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860bab36f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