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888a62d33f4d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9cf7c70d1437b"/>
  </p:sldMasterIdLst>
  <p:sldIdLst>
    <p:sldId xmlns:r="http://schemas.openxmlformats.org/officeDocument/2006/relationships" id="256" r:id="R34adfa0b25b1486f"/>
    <p:sldId xmlns:r="http://schemas.openxmlformats.org/officeDocument/2006/relationships" id="257" r:id="Rb2fa32ec5cd74ffb"/>
    <p:sldId xmlns:r="http://schemas.openxmlformats.org/officeDocument/2006/relationships" id="258" r:id="Rcffddb976f844d89"/>
    <p:sldId xmlns:r="http://schemas.openxmlformats.org/officeDocument/2006/relationships" id="259" r:id="R1b451a04e33d4269"/>
    <p:sldId xmlns:r="http://schemas.openxmlformats.org/officeDocument/2006/relationships" id="260" r:id="R8eee6ddd2c324a7c"/>
    <p:sldId xmlns:r="http://schemas.openxmlformats.org/officeDocument/2006/relationships" id="261" r:id="R9eae501be60a4998"/>
    <p:sldId xmlns:r="http://schemas.openxmlformats.org/officeDocument/2006/relationships" id="262" r:id="R849be704a6a047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9cf7c70d1437b" /><Relationship Type="http://schemas.openxmlformats.org/officeDocument/2006/relationships/slide" Target="/ppt/slides/slide1.xml" Id="R34adfa0b25b1486f" /><Relationship Type="http://schemas.openxmlformats.org/officeDocument/2006/relationships/slide" Target="/ppt/slides/slide2.xml" Id="Rb2fa32ec5cd74ffb" /><Relationship Type="http://schemas.openxmlformats.org/officeDocument/2006/relationships/slide" Target="/ppt/slides/slide3.xml" Id="Rcffddb976f844d89" /><Relationship Type="http://schemas.openxmlformats.org/officeDocument/2006/relationships/slide" Target="/ppt/slides/slide4.xml" Id="R1b451a04e33d4269" /><Relationship Type="http://schemas.openxmlformats.org/officeDocument/2006/relationships/slide" Target="/ppt/slides/slide5.xml" Id="R8eee6ddd2c324a7c" /><Relationship Type="http://schemas.openxmlformats.org/officeDocument/2006/relationships/slide" Target="/ppt/slides/slide6.xml" Id="R9eae501be60a4998" /><Relationship Type="http://schemas.openxmlformats.org/officeDocument/2006/relationships/slide" Target="/ppt/slides/slide7.xml" Id="R849be704a6a047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967ef743d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c4a88bc1c4149" /><Relationship Type="http://schemas.openxmlformats.org/officeDocument/2006/relationships/theme" Target="/ppt/slideMasters/theme/theme1.xml" Id="Rf2f96e3c525140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c4a88bc1c41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47c66c8bb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e58c65278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12ee7409c40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7b026347346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14a3265dd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1430ee35246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0848a57784a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HUNDERFOSSEN TURISTSENTER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HUNDERFOSSEN TURISTSENTER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38 648 410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3 764 039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11 640 916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HUNDERFOSSEN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Fossekrovegen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hotell@hunderfossen.no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939 077 685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