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b0d43647f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e41e0fade48cf"/>
  </p:sldMasterIdLst>
  <p:sldIdLst>
    <p:sldId xmlns:r="http://schemas.openxmlformats.org/officeDocument/2006/relationships" id="256" r:id="Re9611cfd575c46da"/>
    <p:sldId xmlns:r="http://schemas.openxmlformats.org/officeDocument/2006/relationships" id="257" r:id="R25300539aa70412f"/>
    <p:sldId xmlns:r="http://schemas.openxmlformats.org/officeDocument/2006/relationships" id="258" r:id="R9a735c0f9c824d1f"/>
    <p:sldId xmlns:r="http://schemas.openxmlformats.org/officeDocument/2006/relationships" id="259" r:id="R3c981fc8de9940f1"/>
    <p:sldId xmlns:r="http://schemas.openxmlformats.org/officeDocument/2006/relationships" id="260" r:id="R5c6ee4321dd84a04"/>
    <p:sldId xmlns:r="http://schemas.openxmlformats.org/officeDocument/2006/relationships" id="261" r:id="Rcf95adc1382a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e41e0fade48cf" /><Relationship Type="http://schemas.openxmlformats.org/officeDocument/2006/relationships/slide" Target="/ppt/slides/slide1.xml" Id="Re9611cfd575c46da" /><Relationship Type="http://schemas.openxmlformats.org/officeDocument/2006/relationships/slide" Target="/ppt/slides/slide2.xml" Id="R25300539aa70412f" /><Relationship Type="http://schemas.openxmlformats.org/officeDocument/2006/relationships/slide" Target="/ppt/slides/slide3.xml" Id="R9a735c0f9c824d1f" /><Relationship Type="http://schemas.openxmlformats.org/officeDocument/2006/relationships/slide" Target="/ppt/slides/slide4.xml" Id="R3c981fc8de9940f1" /><Relationship Type="http://schemas.openxmlformats.org/officeDocument/2006/relationships/slide" Target="/ppt/slides/slide5.xml" Id="R5c6ee4321dd84a04" /><Relationship Type="http://schemas.openxmlformats.org/officeDocument/2006/relationships/slide" Target="/ppt/slides/slide6.xml" Id="Rcf95adc1382a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c39fe36d7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890d7764407c" /><Relationship Type="http://schemas.openxmlformats.org/officeDocument/2006/relationships/theme" Target="/ppt/slideMasters/theme/theme1.xml" Id="R10ce423ce4d0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c890d7764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b5087ff3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e1a82585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747a0d285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d394efc06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d48be6dac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46ca608e1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TURISTSENTER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939 077 685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