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cb50010f0349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1a7038079471d"/>
  </p:sldMasterIdLst>
  <p:sldIdLst>
    <p:sldId xmlns:r="http://schemas.openxmlformats.org/officeDocument/2006/relationships" id="256" r:id="R536875975ea74ca4"/>
    <p:sldId xmlns:r="http://schemas.openxmlformats.org/officeDocument/2006/relationships" id="257" r:id="Rdfc193fe43224c3a"/>
    <p:sldId xmlns:r="http://schemas.openxmlformats.org/officeDocument/2006/relationships" id="258" r:id="Reef284944e4d4c79"/>
    <p:sldId xmlns:r="http://schemas.openxmlformats.org/officeDocument/2006/relationships" id="259" r:id="Rce6d1164b301409a"/>
    <p:sldId xmlns:r="http://schemas.openxmlformats.org/officeDocument/2006/relationships" id="260" r:id="Ra125929eea6645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1a7038079471d" /><Relationship Type="http://schemas.openxmlformats.org/officeDocument/2006/relationships/slide" Target="/ppt/slides/slide1.xml" Id="R536875975ea74ca4" /><Relationship Type="http://schemas.openxmlformats.org/officeDocument/2006/relationships/slide" Target="/ppt/slides/slide2.xml" Id="Rdfc193fe43224c3a" /><Relationship Type="http://schemas.openxmlformats.org/officeDocument/2006/relationships/slide" Target="/ppt/slides/slide3.xml" Id="Reef284944e4d4c79" /><Relationship Type="http://schemas.openxmlformats.org/officeDocument/2006/relationships/slide" Target="/ppt/slides/slide4.xml" Id="Rce6d1164b301409a" /><Relationship Type="http://schemas.openxmlformats.org/officeDocument/2006/relationships/slide" Target="/ppt/slides/slide5.xml" Id="Ra125929eea6645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501e79eb1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881972b90451f" /><Relationship Type="http://schemas.openxmlformats.org/officeDocument/2006/relationships/theme" Target="/ppt/slideMasters/theme/theme1.xml" Id="R89a71dfcabb9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881972b90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2c3b05b96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44a1c477047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337f4756f4f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12ad10991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d4e1a1cc3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SARPSBORG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SARPSBORG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SARPSBORG KOMMUNE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SARPSBORG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SARPSBORG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SARPSBORG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Glengsgata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postmottak@sarpsborg.com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www.sarpsborg.com/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938 801 363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SARPSBORG KOMMUNE</a:t>
            </a:r>
          </a:p>
        </p:txBody>
      </p:sp>
    </p:spTree>
  </p:cSld>
  <p:clrMapOvr>
    <a:masterClrMapping xmlns:a="http://schemas.openxmlformats.org/drawingml/2006/main"/>
  </p:clrMapOvr>
</p:sld>
</file>