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b6b9c9a2e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7e6c0944f4b87"/>
  </p:sldMasterIdLst>
  <p:sldIdLst>
    <p:sldId xmlns:r="http://schemas.openxmlformats.org/officeDocument/2006/relationships" id="256" r:id="Rf76d74860d1b48b5"/>
    <p:sldId xmlns:r="http://schemas.openxmlformats.org/officeDocument/2006/relationships" id="257" r:id="R6a641a537faa4dd5"/>
    <p:sldId xmlns:r="http://schemas.openxmlformats.org/officeDocument/2006/relationships" id="258" r:id="R7630916043774de6"/>
    <p:sldId xmlns:r="http://schemas.openxmlformats.org/officeDocument/2006/relationships" id="259" r:id="R0713f5d12e8442c8"/>
    <p:sldId xmlns:r="http://schemas.openxmlformats.org/officeDocument/2006/relationships" id="260" r:id="Rc8800e434a31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7e6c0944f4b87" /><Relationship Type="http://schemas.openxmlformats.org/officeDocument/2006/relationships/slide" Target="/ppt/slides/slide1.xml" Id="Rf76d74860d1b48b5" /><Relationship Type="http://schemas.openxmlformats.org/officeDocument/2006/relationships/slide" Target="/ppt/slides/slide2.xml" Id="R6a641a537faa4dd5" /><Relationship Type="http://schemas.openxmlformats.org/officeDocument/2006/relationships/slide" Target="/ppt/slides/slide3.xml" Id="R7630916043774de6" /><Relationship Type="http://schemas.openxmlformats.org/officeDocument/2006/relationships/slide" Target="/ppt/slides/slide4.xml" Id="R0713f5d12e8442c8" /><Relationship Type="http://schemas.openxmlformats.org/officeDocument/2006/relationships/slide" Target="/ppt/slides/slide5.xml" Id="Rc8800e434a31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c7837b9a3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f8bef7234d8d" /><Relationship Type="http://schemas.openxmlformats.org/officeDocument/2006/relationships/theme" Target="/ppt/slideMasters/theme/theme1.xml" Id="R01e243a7941649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3f8bef723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83bb678104f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a84e7d864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7dc036d02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24da5e8b8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701093c23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HITRA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HITRA KOMMUNE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 44 17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postmottak@hitra.kommune.no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www.hitra.kommune.no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938 772 924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KOMMUNE</a:t>
            </a:r>
          </a:p>
        </p:txBody>
      </p:sp>
    </p:spTree>
  </p:cSld>
  <p:clrMapOvr>
    <a:masterClrMapping xmlns:a="http://schemas.openxmlformats.org/drawingml/2006/main"/>
  </p:clrMapOvr>
</p:sld>
</file>