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519266383a4b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dcad40ac904e7a"/>
  </p:sldMasterIdLst>
  <p:sldIdLst>
    <p:sldId xmlns:r="http://schemas.openxmlformats.org/officeDocument/2006/relationships" id="256" r:id="R144c6083ca294d1a"/>
    <p:sldId xmlns:r="http://schemas.openxmlformats.org/officeDocument/2006/relationships" id="257" r:id="Rf263c87b78794904"/>
    <p:sldId xmlns:r="http://schemas.openxmlformats.org/officeDocument/2006/relationships" id="258" r:id="R4f9d8e7b0c4f4521"/>
    <p:sldId xmlns:r="http://schemas.openxmlformats.org/officeDocument/2006/relationships" id="259" r:id="R72f75c556bde44b8"/>
    <p:sldId xmlns:r="http://schemas.openxmlformats.org/officeDocument/2006/relationships" id="260" r:id="Rf69f519a2bee47ec"/>
    <p:sldId xmlns:r="http://schemas.openxmlformats.org/officeDocument/2006/relationships" id="261" r:id="R68098f5bff8c4de7"/>
    <p:sldId xmlns:r="http://schemas.openxmlformats.org/officeDocument/2006/relationships" id="262" r:id="Ref056680ac404f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dcad40ac904e7a" /><Relationship Type="http://schemas.openxmlformats.org/officeDocument/2006/relationships/slide" Target="/ppt/slides/slide1.xml" Id="R144c6083ca294d1a" /><Relationship Type="http://schemas.openxmlformats.org/officeDocument/2006/relationships/slide" Target="/ppt/slides/slide2.xml" Id="Rf263c87b78794904" /><Relationship Type="http://schemas.openxmlformats.org/officeDocument/2006/relationships/slide" Target="/ppt/slides/slide3.xml" Id="R4f9d8e7b0c4f4521" /><Relationship Type="http://schemas.openxmlformats.org/officeDocument/2006/relationships/slide" Target="/ppt/slides/slide4.xml" Id="R72f75c556bde44b8" /><Relationship Type="http://schemas.openxmlformats.org/officeDocument/2006/relationships/slide" Target="/ppt/slides/slide5.xml" Id="Rf69f519a2bee47ec" /><Relationship Type="http://schemas.openxmlformats.org/officeDocument/2006/relationships/slide" Target="/ppt/slides/slide6.xml" Id="R68098f5bff8c4de7" /><Relationship Type="http://schemas.openxmlformats.org/officeDocument/2006/relationships/slide" Target="/ppt/slides/slide7.xml" Id="Ref056680ac404f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1f07f65e3645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b8f2641654b44" /><Relationship Type="http://schemas.openxmlformats.org/officeDocument/2006/relationships/theme" Target="/ppt/slideMasters/theme/theme1.xml" Id="R870344fb1c5646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2b8f2641654b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33792198749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01292c5b544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c569f9a754c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ee30d4d3e43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a32856f2547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b0a32426042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3673c978843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CREOS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−17 729 744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101 166 875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1 139 017 409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1 842 244 460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CREOS HOLDING AS  –  96,7 %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PLATOU AS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PLATOU AS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Stortingsgata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938 737 975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CREOS AS</a:t>
            </a:r>
          </a:p>
        </p:txBody>
      </p:sp>
    </p:spTree>
  </p:cSld>
  <p:clrMapOvr>
    <a:masterClrMapping xmlns:a="http://schemas.openxmlformats.org/drawingml/2006/main"/>
  </p:clrMapOvr>
</p:sld>
</file>